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1"/>
  </p:notesMasterIdLst>
  <p:sldIdLst>
    <p:sldId id="256" r:id="rId2"/>
    <p:sldId id="304" r:id="rId3"/>
    <p:sldId id="257" r:id="rId4"/>
    <p:sldId id="258" r:id="rId5"/>
    <p:sldId id="259" r:id="rId6"/>
    <p:sldId id="260" r:id="rId7"/>
    <p:sldId id="262" r:id="rId8"/>
    <p:sldId id="261" r:id="rId9"/>
    <p:sldId id="276" r:id="rId10"/>
    <p:sldId id="277" r:id="rId11"/>
    <p:sldId id="278" r:id="rId12"/>
    <p:sldId id="263" r:id="rId13"/>
    <p:sldId id="275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9" r:id="rId26"/>
    <p:sldId id="280" r:id="rId27"/>
    <p:sldId id="284" r:id="rId28"/>
    <p:sldId id="285" r:id="rId29"/>
    <p:sldId id="286" r:id="rId30"/>
    <p:sldId id="282" r:id="rId31"/>
    <p:sldId id="283" r:id="rId32"/>
    <p:sldId id="281" r:id="rId33"/>
    <p:sldId id="287" r:id="rId34"/>
    <p:sldId id="288" r:id="rId35"/>
    <p:sldId id="289" r:id="rId36"/>
    <p:sldId id="291" r:id="rId37"/>
    <p:sldId id="290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7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2CE176-5766-482A-998B-58591C16F97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36BB72-D09B-4E03-8294-C0BB5631A1C5}">
      <dgm:prSet phldrT="[Text]"/>
      <dgm:spPr>
        <a:solidFill>
          <a:schemeClr val="bg1">
            <a:lumMod val="50000"/>
          </a:schemeClr>
        </a:solidFill>
      </dgm:spPr>
      <dgm:t>
        <a:bodyPr vert="horz"/>
        <a:lstStyle/>
        <a:p>
          <a:r>
            <a:rPr lang="en-US" dirty="0" smtClean="0">
              <a:latin typeface="Calibri"/>
            </a:rPr>
            <a:t>§150</a:t>
          </a:r>
          <a:endParaRPr lang="en-US" dirty="0"/>
        </a:p>
      </dgm:t>
    </dgm:pt>
    <dgm:pt modelId="{B7AC3132-D80A-4F2C-B980-06A515A6C2E6}" type="parTrans" cxnId="{D1B2402F-8FE3-4CBE-872C-519CB27147EC}">
      <dgm:prSet/>
      <dgm:spPr/>
      <dgm:t>
        <a:bodyPr/>
        <a:lstStyle/>
        <a:p>
          <a:endParaRPr lang="en-US"/>
        </a:p>
      </dgm:t>
    </dgm:pt>
    <dgm:pt modelId="{4F6F35E3-16F8-4B5A-8F0A-5525B439D1D7}" type="sibTrans" cxnId="{D1B2402F-8FE3-4CBE-872C-519CB27147EC}">
      <dgm:prSet/>
      <dgm:spPr/>
      <dgm:t>
        <a:bodyPr/>
        <a:lstStyle/>
        <a:p>
          <a:endParaRPr lang="en-US"/>
        </a:p>
      </dgm:t>
    </dgm:pt>
    <dgm:pt modelId="{D302E498-9327-407F-92DD-E1AE85187C08}">
      <dgm:prSet phldrT="[Text]" custT="1"/>
      <dgm:spPr/>
      <dgm:t>
        <a:bodyPr/>
        <a:lstStyle/>
        <a:p>
          <a:r>
            <a:rPr lang="en-US" sz="4000" b="1" dirty="0" smtClean="0"/>
            <a:t>INDISPOSITION</a:t>
          </a:r>
          <a:endParaRPr lang="en-US" sz="4000" b="1" dirty="0"/>
        </a:p>
      </dgm:t>
    </dgm:pt>
    <dgm:pt modelId="{3528A30E-A8F8-4E90-9799-FDB0B71FB58E}" type="parTrans" cxnId="{32050356-9F33-4A76-A80E-BACC09905B0E}">
      <dgm:prSet/>
      <dgm:spPr/>
      <dgm:t>
        <a:bodyPr/>
        <a:lstStyle/>
        <a:p>
          <a:endParaRPr lang="en-US"/>
        </a:p>
      </dgm:t>
    </dgm:pt>
    <dgm:pt modelId="{0AE229C5-87BD-4836-96A1-4B22174BF5E5}" type="sibTrans" cxnId="{32050356-9F33-4A76-A80E-BACC09905B0E}">
      <dgm:prSet/>
      <dgm:spPr/>
      <dgm:t>
        <a:bodyPr/>
        <a:lstStyle/>
        <a:p>
          <a:endParaRPr lang="en-US"/>
        </a:p>
      </dgm:t>
    </dgm:pt>
    <dgm:pt modelId="{8A9525CD-CEC0-4551-B71B-C4977B149F32}">
      <dgm:prSet phldrT="[Text]" phldr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dirty="0"/>
        </a:p>
      </dgm:t>
    </dgm:pt>
    <dgm:pt modelId="{F8536A05-8B0D-49B4-A875-BE75AADF83FD}" type="parTrans" cxnId="{66A35CDD-4A45-4FAC-B6E0-07A1005AEDCC}">
      <dgm:prSet/>
      <dgm:spPr/>
      <dgm:t>
        <a:bodyPr/>
        <a:lstStyle/>
        <a:p>
          <a:endParaRPr lang="en-US"/>
        </a:p>
      </dgm:t>
    </dgm:pt>
    <dgm:pt modelId="{24236AFA-5F03-4F14-9EE8-1356B68F6520}" type="sibTrans" cxnId="{66A35CDD-4A45-4FAC-B6E0-07A1005AEDCC}">
      <dgm:prSet/>
      <dgm:spPr/>
      <dgm:t>
        <a:bodyPr/>
        <a:lstStyle/>
        <a:p>
          <a:endParaRPr lang="en-US"/>
        </a:p>
      </dgm:t>
    </dgm:pt>
    <dgm:pt modelId="{07E45A22-1C95-4AC1-8BDD-9606600267E8}">
      <dgm:prSet phldrT="[Text]" custT="1"/>
      <dgm:spPr/>
      <dgm:t>
        <a:bodyPr/>
        <a:lstStyle/>
        <a:p>
          <a:r>
            <a:rPr lang="en-US" sz="4000" b="1" dirty="0" smtClean="0"/>
            <a:t>SURGICAL DISEASE</a:t>
          </a:r>
          <a:endParaRPr lang="en-US" sz="4000" b="1" dirty="0"/>
        </a:p>
      </dgm:t>
    </dgm:pt>
    <dgm:pt modelId="{67241EB6-58C1-497F-96A0-4C96C15834FB}" type="parTrans" cxnId="{C97DF3E9-DB9A-40F1-A34C-AB568C4D2636}">
      <dgm:prSet/>
      <dgm:spPr/>
      <dgm:t>
        <a:bodyPr/>
        <a:lstStyle/>
        <a:p>
          <a:endParaRPr lang="en-US"/>
        </a:p>
      </dgm:t>
    </dgm:pt>
    <dgm:pt modelId="{EFDD251D-DA97-466D-901C-AA238A7365A7}" type="sibTrans" cxnId="{C97DF3E9-DB9A-40F1-A34C-AB568C4D2636}">
      <dgm:prSet/>
      <dgm:spPr/>
      <dgm:t>
        <a:bodyPr/>
        <a:lstStyle/>
        <a:p>
          <a:endParaRPr lang="en-US"/>
        </a:p>
      </dgm:t>
    </dgm:pt>
    <dgm:pt modelId="{E1748ABB-C8D3-438F-A6BF-36B94B4A3E5A}">
      <dgm:prSet phldrT="[Text]" phldr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768DC09B-8F4E-4716-81EA-16B1F178D28A}" type="parTrans" cxnId="{77C90C6F-6962-47FE-A6AE-CC556269F8F5}">
      <dgm:prSet/>
      <dgm:spPr/>
      <dgm:t>
        <a:bodyPr/>
        <a:lstStyle/>
        <a:p>
          <a:endParaRPr lang="en-US"/>
        </a:p>
      </dgm:t>
    </dgm:pt>
    <dgm:pt modelId="{6D400460-E63E-43CB-9264-06332992403A}" type="sibTrans" cxnId="{77C90C6F-6962-47FE-A6AE-CC556269F8F5}">
      <dgm:prSet/>
      <dgm:spPr/>
      <dgm:t>
        <a:bodyPr/>
        <a:lstStyle/>
        <a:p>
          <a:endParaRPr lang="en-US"/>
        </a:p>
      </dgm:t>
    </dgm:pt>
    <dgm:pt modelId="{D71274F6-3EA9-404C-90FE-23FB8D469DF8}">
      <dgm:prSet phldrT="[Text]" custT="1"/>
      <dgm:spPr/>
      <dgm:t>
        <a:bodyPr/>
        <a:lstStyle/>
        <a:p>
          <a:r>
            <a:rPr lang="en-US" sz="4400" b="1" dirty="0" smtClean="0"/>
            <a:t>DYNAMIC DISEASE</a:t>
          </a:r>
          <a:endParaRPr lang="en-US" sz="4400" b="1" dirty="0"/>
        </a:p>
      </dgm:t>
    </dgm:pt>
    <dgm:pt modelId="{D32E262E-2B3E-445C-AB95-0A2750C1C5E7}" type="parTrans" cxnId="{53442083-BE86-4317-90AA-E1280F27B893}">
      <dgm:prSet/>
      <dgm:spPr/>
      <dgm:t>
        <a:bodyPr/>
        <a:lstStyle/>
        <a:p>
          <a:endParaRPr lang="en-US"/>
        </a:p>
      </dgm:t>
    </dgm:pt>
    <dgm:pt modelId="{175167DE-CBDB-42C7-BDCE-01BF701C0B28}" type="sibTrans" cxnId="{53442083-BE86-4317-90AA-E1280F27B893}">
      <dgm:prSet/>
      <dgm:spPr/>
      <dgm:t>
        <a:bodyPr/>
        <a:lstStyle/>
        <a:p>
          <a:endParaRPr lang="en-US"/>
        </a:p>
      </dgm:t>
    </dgm:pt>
    <dgm:pt modelId="{37CE90CB-BA98-40A6-A534-53811D42222A}" type="pres">
      <dgm:prSet presAssocID="{F62CE176-5766-482A-998B-58591C16F97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31EB1B-EBA2-4CF6-8536-6160BC7DCF44}" type="pres">
      <dgm:prSet presAssocID="{4836BB72-D09B-4E03-8294-C0BB5631A1C5}" presName="composite" presStyleCnt="0"/>
      <dgm:spPr/>
    </dgm:pt>
    <dgm:pt modelId="{1CEE65CA-5738-484D-BD67-69097CECABF3}" type="pres">
      <dgm:prSet presAssocID="{4836BB72-D09B-4E03-8294-C0BB5631A1C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3CCC6-C87B-47BC-8CC5-9C8C955B5F21}" type="pres">
      <dgm:prSet presAssocID="{4836BB72-D09B-4E03-8294-C0BB5631A1C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9077B5-BF1B-49A6-A762-547E9224F3D7}" type="pres">
      <dgm:prSet presAssocID="{4F6F35E3-16F8-4B5A-8F0A-5525B439D1D7}" presName="sp" presStyleCnt="0"/>
      <dgm:spPr/>
    </dgm:pt>
    <dgm:pt modelId="{1AA1B71A-24CD-4497-A90A-6C9FBDAD6C76}" type="pres">
      <dgm:prSet presAssocID="{8A9525CD-CEC0-4551-B71B-C4977B149F32}" presName="composite" presStyleCnt="0"/>
      <dgm:spPr/>
    </dgm:pt>
    <dgm:pt modelId="{57400D18-6CE1-4C42-BDD2-4959D4962E8B}" type="pres">
      <dgm:prSet presAssocID="{8A9525CD-CEC0-4551-B71B-C4977B149F3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49BC9-D328-4158-B644-B1F8BF8BD18D}" type="pres">
      <dgm:prSet presAssocID="{8A9525CD-CEC0-4551-B71B-C4977B149F3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9AF09C-3E59-46B0-AA74-792D551E28D5}" type="pres">
      <dgm:prSet presAssocID="{24236AFA-5F03-4F14-9EE8-1356B68F6520}" presName="sp" presStyleCnt="0"/>
      <dgm:spPr/>
    </dgm:pt>
    <dgm:pt modelId="{76330796-630D-4A88-8EFF-06A2EC9F3D2D}" type="pres">
      <dgm:prSet presAssocID="{E1748ABB-C8D3-438F-A6BF-36B94B4A3E5A}" presName="composite" presStyleCnt="0"/>
      <dgm:spPr/>
    </dgm:pt>
    <dgm:pt modelId="{7FD22BA0-2401-4DF3-9669-B04B0DFB4798}" type="pres">
      <dgm:prSet presAssocID="{E1748ABB-C8D3-438F-A6BF-36B94B4A3E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63FE-F892-49F8-820A-45F9CA610B15}" type="pres">
      <dgm:prSet presAssocID="{E1748ABB-C8D3-438F-A6BF-36B94B4A3E5A}" presName="descendantText" presStyleLbl="alignAcc1" presStyleIdx="2" presStyleCnt="3" custLinFactNeighborX="19" custLinFactNeighborY="12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BB1ACD-41E0-49A3-B4D6-F6BA762DA261}" type="presOf" srcId="{D302E498-9327-407F-92DD-E1AE85187C08}" destId="{3B43CCC6-C87B-47BC-8CC5-9C8C955B5F21}" srcOrd="0" destOrd="0" presId="urn:microsoft.com/office/officeart/2005/8/layout/chevron2"/>
    <dgm:cxn modelId="{66A35CDD-4A45-4FAC-B6E0-07A1005AEDCC}" srcId="{F62CE176-5766-482A-998B-58591C16F974}" destId="{8A9525CD-CEC0-4551-B71B-C4977B149F32}" srcOrd="1" destOrd="0" parTransId="{F8536A05-8B0D-49B4-A875-BE75AADF83FD}" sibTransId="{24236AFA-5F03-4F14-9EE8-1356B68F6520}"/>
    <dgm:cxn modelId="{D1B2402F-8FE3-4CBE-872C-519CB27147EC}" srcId="{F62CE176-5766-482A-998B-58591C16F974}" destId="{4836BB72-D09B-4E03-8294-C0BB5631A1C5}" srcOrd="0" destOrd="0" parTransId="{B7AC3132-D80A-4F2C-B980-06A515A6C2E6}" sibTransId="{4F6F35E3-16F8-4B5A-8F0A-5525B439D1D7}"/>
    <dgm:cxn modelId="{6ECECB49-1F63-440D-B6C5-215D67FC632A}" type="presOf" srcId="{E1748ABB-C8D3-438F-A6BF-36B94B4A3E5A}" destId="{7FD22BA0-2401-4DF3-9669-B04B0DFB4798}" srcOrd="0" destOrd="0" presId="urn:microsoft.com/office/officeart/2005/8/layout/chevron2"/>
    <dgm:cxn modelId="{9944A317-D62B-4814-B6A8-A26DF5423BB2}" type="presOf" srcId="{8A9525CD-CEC0-4551-B71B-C4977B149F32}" destId="{57400D18-6CE1-4C42-BDD2-4959D4962E8B}" srcOrd="0" destOrd="0" presId="urn:microsoft.com/office/officeart/2005/8/layout/chevron2"/>
    <dgm:cxn modelId="{FAAFACA5-A00A-4B8E-B46A-444EA4BEB916}" type="presOf" srcId="{4836BB72-D09B-4E03-8294-C0BB5631A1C5}" destId="{1CEE65CA-5738-484D-BD67-69097CECABF3}" srcOrd="0" destOrd="0" presId="urn:microsoft.com/office/officeart/2005/8/layout/chevron2"/>
    <dgm:cxn modelId="{B4B08B36-7C24-420C-90C3-60225BFF72CA}" type="presOf" srcId="{07E45A22-1C95-4AC1-8BDD-9606600267E8}" destId="{15849BC9-D328-4158-B644-B1F8BF8BD18D}" srcOrd="0" destOrd="0" presId="urn:microsoft.com/office/officeart/2005/8/layout/chevron2"/>
    <dgm:cxn modelId="{C97DF3E9-DB9A-40F1-A34C-AB568C4D2636}" srcId="{8A9525CD-CEC0-4551-B71B-C4977B149F32}" destId="{07E45A22-1C95-4AC1-8BDD-9606600267E8}" srcOrd="0" destOrd="0" parTransId="{67241EB6-58C1-497F-96A0-4C96C15834FB}" sibTransId="{EFDD251D-DA97-466D-901C-AA238A7365A7}"/>
    <dgm:cxn modelId="{77C90C6F-6962-47FE-A6AE-CC556269F8F5}" srcId="{F62CE176-5766-482A-998B-58591C16F974}" destId="{E1748ABB-C8D3-438F-A6BF-36B94B4A3E5A}" srcOrd="2" destOrd="0" parTransId="{768DC09B-8F4E-4716-81EA-16B1F178D28A}" sibTransId="{6D400460-E63E-43CB-9264-06332992403A}"/>
    <dgm:cxn modelId="{8853211E-EEA7-4025-9728-00BD79A440C0}" type="presOf" srcId="{F62CE176-5766-482A-998B-58591C16F974}" destId="{37CE90CB-BA98-40A6-A534-53811D42222A}" srcOrd="0" destOrd="0" presId="urn:microsoft.com/office/officeart/2005/8/layout/chevron2"/>
    <dgm:cxn modelId="{32050356-9F33-4A76-A80E-BACC09905B0E}" srcId="{4836BB72-D09B-4E03-8294-C0BB5631A1C5}" destId="{D302E498-9327-407F-92DD-E1AE85187C08}" srcOrd="0" destOrd="0" parTransId="{3528A30E-A8F8-4E90-9799-FDB0B71FB58E}" sibTransId="{0AE229C5-87BD-4836-96A1-4B22174BF5E5}"/>
    <dgm:cxn modelId="{84AA9FAF-8864-4F10-93D3-34595194E8AA}" type="presOf" srcId="{D71274F6-3EA9-404C-90FE-23FB8D469DF8}" destId="{DA8763FE-F892-49F8-820A-45F9CA610B15}" srcOrd="0" destOrd="0" presId="urn:microsoft.com/office/officeart/2005/8/layout/chevron2"/>
    <dgm:cxn modelId="{53442083-BE86-4317-90AA-E1280F27B893}" srcId="{E1748ABB-C8D3-438F-A6BF-36B94B4A3E5A}" destId="{D71274F6-3EA9-404C-90FE-23FB8D469DF8}" srcOrd="0" destOrd="0" parTransId="{D32E262E-2B3E-445C-AB95-0A2750C1C5E7}" sibTransId="{175167DE-CBDB-42C7-BDCE-01BF701C0B28}"/>
    <dgm:cxn modelId="{790016C8-5790-4B4C-829B-6E735BDE89DD}" type="presParOf" srcId="{37CE90CB-BA98-40A6-A534-53811D42222A}" destId="{E831EB1B-EBA2-4CF6-8536-6160BC7DCF44}" srcOrd="0" destOrd="0" presId="urn:microsoft.com/office/officeart/2005/8/layout/chevron2"/>
    <dgm:cxn modelId="{86ED368E-D5B0-4361-871D-F4631CD9AD1F}" type="presParOf" srcId="{E831EB1B-EBA2-4CF6-8536-6160BC7DCF44}" destId="{1CEE65CA-5738-484D-BD67-69097CECABF3}" srcOrd="0" destOrd="0" presId="urn:microsoft.com/office/officeart/2005/8/layout/chevron2"/>
    <dgm:cxn modelId="{2496FC3B-7E87-4871-B2FF-BA661EFDA40A}" type="presParOf" srcId="{E831EB1B-EBA2-4CF6-8536-6160BC7DCF44}" destId="{3B43CCC6-C87B-47BC-8CC5-9C8C955B5F21}" srcOrd="1" destOrd="0" presId="urn:microsoft.com/office/officeart/2005/8/layout/chevron2"/>
    <dgm:cxn modelId="{002BEB41-FEC2-483F-8E1C-F207CB73E042}" type="presParOf" srcId="{37CE90CB-BA98-40A6-A534-53811D42222A}" destId="{5F9077B5-BF1B-49A6-A762-547E9224F3D7}" srcOrd="1" destOrd="0" presId="urn:microsoft.com/office/officeart/2005/8/layout/chevron2"/>
    <dgm:cxn modelId="{5BFB345D-0087-44F7-B45E-19992447F374}" type="presParOf" srcId="{37CE90CB-BA98-40A6-A534-53811D42222A}" destId="{1AA1B71A-24CD-4497-A90A-6C9FBDAD6C76}" srcOrd="2" destOrd="0" presId="urn:microsoft.com/office/officeart/2005/8/layout/chevron2"/>
    <dgm:cxn modelId="{92F049D0-6D2D-4580-93D7-08C099FBB6FA}" type="presParOf" srcId="{1AA1B71A-24CD-4497-A90A-6C9FBDAD6C76}" destId="{57400D18-6CE1-4C42-BDD2-4959D4962E8B}" srcOrd="0" destOrd="0" presId="urn:microsoft.com/office/officeart/2005/8/layout/chevron2"/>
    <dgm:cxn modelId="{34A93A13-A83C-4595-927B-246D29A82CC1}" type="presParOf" srcId="{1AA1B71A-24CD-4497-A90A-6C9FBDAD6C76}" destId="{15849BC9-D328-4158-B644-B1F8BF8BD18D}" srcOrd="1" destOrd="0" presId="urn:microsoft.com/office/officeart/2005/8/layout/chevron2"/>
    <dgm:cxn modelId="{870FB0C3-CD34-4E24-AD25-A9ECA5761348}" type="presParOf" srcId="{37CE90CB-BA98-40A6-A534-53811D42222A}" destId="{109AF09C-3E59-46B0-AA74-792D551E28D5}" srcOrd="3" destOrd="0" presId="urn:microsoft.com/office/officeart/2005/8/layout/chevron2"/>
    <dgm:cxn modelId="{51FEC35C-A966-4840-8337-0C3C2F7C2FB4}" type="presParOf" srcId="{37CE90CB-BA98-40A6-A534-53811D42222A}" destId="{76330796-630D-4A88-8EFF-06A2EC9F3D2D}" srcOrd="4" destOrd="0" presId="urn:microsoft.com/office/officeart/2005/8/layout/chevron2"/>
    <dgm:cxn modelId="{97B4146F-64E9-4167-92C5-5F46553427FD}" type="presParOf" srcId="{76330796-630D-4A88-8EFF-06A2EC9F3D2D}" destId="{7FD22BA0-2401-4DF3-9669-B04B0DFB4798}" srcOrd="0" destOrd="0" presId="urn:microsoft.com/office/officeart/2005/8/layout/chevron2"/>
    <dgm:cxn modelId="{B8A214B5-416D-4122-AEB8-206765E4CB02}" type="presParOf" srcId="{76330796-630D-4A88-8EFF-06A2EC9F3D2D}" destId="{DA8763FE-F892-49F8-820A-45F9CA610B15}" srcOrd="1" destOrd="0" presId="urn:microsoft.com/office/officeart/2005/8/layout/chevron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196D32-894C-4E65-B18C-9B079AA9523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65D37C-C215-4C9C-BA60-4D43DFC5F52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Compound disease</a:t>
          </a:r>
          <a:endParaRPr lang="en-US" dirty="0"/>
        </a:p>
      </dgm:t>
    </dgm:pt>
    <dgm:pt modelId="{93AC656A-1419-4878-A5B5-70160ED94562}" type="parTrans" cxnId="{9C52167F-6855-437D-A7B6-72A30C497829}">
      <dgm:prSet/>
      <dgm:spPr/>
      <dgm:t>
        <a:bodyPr/>
        <a:lstStyle/>
        <a:p>
          <a:endParaRPr lang="en-US"/>
        </a:p>
      </dgm:t>
    </dgm:pt>
    <dgm:pt modelId="{9ACAFDEE-CF20-4790-B3CF-056CBE423DE0}" type="sibTrans" cxnId="{9C52167F-6855-437D-A7B6-72A30C497829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A7D7B5AB-2C85-4DC1-A30A-DAAC637AFC57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err="1" smtClean="0"/>
            <a:t>Psoric</a:t>
          </a:r>
          <a:r>
            <a:rPr lang="en-US" dirty="0" smtClean="0"/>
            <a:t> syphilitic</a:t>
          </a:r>
          <a:endParaRPr lang="en-US" dirty="0"/>
        </a:p>
      </dgm:t>
    </dgm:pt>
    <dgm:pt modelId="{F6BBCA09-9FED-491C-921E-1C40BDA6AD2B}" type="parTrans" cxnId="{F0B16CE4-2A3D-4F51-A292-4B025AA8EEE0}">
      <dgm:prSet/>
      <dgm:spPr/>
      <dgm:t>
        <a:bodyPr/>
        <a:lstStyle/>
        <a:p>
          <a:endParaRPr lang="en-US"/>
        </a:p>
      </dgm:t>
    </dgm:pt>
    <dgm:pt modelId="{9FCA453B-2C0F-4C03-8F5E-B8DFB351D6BE}" type="sibTrans" cxnId="{F0B16CE4-2A3D-4F51-A292-4B025AA8EEE0}">
      <dgm:prSet/>
      <dgm:spPr/>
      <dgm:t>
        <a:bodyPr/>
        <a:lstStyle/>
        <a:p>
          <a:endParaRPr lang="en-US"/>
        </a:p>
      </dgm:t>
    </dgm:pt>
    <dgm:pt modelId="{EA036EBD-8721-444B-88B9-6DFE92480C5D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err="1" smtClean="0"/>
            <a:t>Psorico</a:t>
          </a:r>
          <a:r>
            <a:rPr lang="en-US" dirty="0" smtClean="0"/>
            <a:t>-</a:t>
          </a:r>
          <a:r>
            <a:rPr lang="en-US" dirty="0" err="1" smtClean="0"/>
            <a:t>syco</a:t>
          </a:r>
          <a:r>
            <a:rPr lang="en-US" dirty="0" smtClean="0"/>
            <a:t>-syphilitic</a:t>
          </a:r>
          <a:endParaRPr lang="en-US" dirty="0"/>
        </a:p>
      </dgm:t>
    </dgm:pt>
    <dgm:pt modelId="{6C8C513D-39C6-4C79-9CEA-FF82D675B913}" type="parTrans" cxnId="{D7215D10-E578-4699-992E-E6E7DFFA1AA7}">
      <dgm:prSet/>
      <dgm:spPr/>
      <dgm:t>
        <a:bodyPr/>
        <a:lstStyle/>
        <a:p>
          <a:endParaRPr lang="en-US"/>
        </a:p>
      </dgm:t>
    </dgm:pt>
    <dgm:pt modelId="{08382CDD-B227-4D34-B81E-2C945B0556E8}" type="sibTrans" cxnId="{D7215D10-E578-4699-992E-E6E7DFFA1AA7}">
      <dgm:prSet/>
      <dgm:spPr/>
      <dgm:t>
        <a:bodyPr/>
        <a:lstStyle/>
        <a:p>
          <a:endParaRPr lang="en-US"/>
        </a:p>
      </dgm:t>
    </dgm:pt>
    <dgm:pt modelId="{17817297-76AF-4EF5-B418-7523D4BC6C1A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err="1" smtClean="0"/>
            <a:t>Syco</a:t>
          </a:r>
          <a:r>
            <a:rPr lang="en-US" dirty="0" smtClean="0"/>
            <a:t> syphilitic</a:t>
          </a:r>
          <a:endParaRPr lang="en-US" dirty="0"/>
        </a:p>
      </dgm:t>
    </dgm:pt>
    <dgm:pt modelId="{14B8AD7C-C1E2-4CA8-83AB-E7304CF44D49}" type="parTrans" cxnId="{A3786446-6E8E-4B79-B399-DCBEC9DF32BB}">
      <dgm:prSet/>
      <dgm:spPr/>
      <dgm:t>
        <a:bodyPr/>
        <a:lstStyle/>
        <a:p>
          <a:endParaRPr lang="en-US"/>
        </a:p>
      </dgm:t>
    </dgm:pt>
    <dgm:pt modelId="{48C24F12-DD67-4191-954B-65D448FE29A9}" type="sibTrans" cxnId="{A3786446-6E8E-4B79-B399-DCBEC9DF32BB}">
      <dgm:prSet/>
      <dgm:spPr/>
      <dgm:t>
        <a:bodyPr/>
        <a:lstStyle/>
        <a:p>
          <a:endParaRPr lang="en-US"/>
        </a:p>
      </dgm:t>
    </dgm:pt>
    <dgm:pt modelId="{37826E7E-AF38-4DA2-B7B7-B2BB7211BCD3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err="1" smtClean="0"/>
            <a:t>Psoric</a:t>
          </a:r>
          <a:r>
            <a:rPr lang="en-US" dirty="0" smtClean="0"/>
            <a:t> </a:t>
          </a:r>
          <a:r>
            <a:rPr lang="en-US" dirty="0" err="1" smtClean="0"/>
            <a:t>sycotic</a:t>
          </a:r>
          <a:endParaRPr lang="en-US" dirty="0"/>
        </a:p>
      </dgm:t>
    </dgm:pt>
    <dgm:pt modelId="{6C16903B-E9B2-44F0-BEC8-EFD69C5D3096}" type="parTrans" cxnId="{3B5CF7E6-337F-4841-915D-7A919D4E967B}">
      <dgm:prSet/>
      <dgm:spPr/>
      <dgm:t>
        <a:bodyPr/>
        <a:lstStyle/>
        <a:p>
          <a:endParaRPr lang="en-US"/>
        </a:p>
      </dgm:t>
    </dgm:pt>
    <dgm:pt modelId="{06071C48-0DB6-496D-86E1-D9885A1D2905}" type="sibTrans" cxnId="{3B5CF7E6-337F-4841-915D-7A919D4E967B}">
      <dgm:prSet/>
      <dgm:spPr/>
      <dgm:t>
        <a:bodyPr/>
        <a:lstStyle/>
        <a:p>
          <a:endParaRPr lang="en-US"/>
        </a:p>
      </dgm:t>
    </dgm:pt>
    <dgm:pt modelId="{0ED7BEF8-8A14-443B-8026-DDBBC03D7BA4}" type="pres">
      <dgm:prSet presAssocID="{BB196D32-894C-4E65-B18C-9B079AA952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FB7C8C-615D-42F7-A645-46322CE9304A}" type="pres">
      <dgm:prSet presAssocID="{BB196D32-894C-4E65-B18C-9B079AA95236}" presName="cycle" presStyleCnt="0"/>
      <dgm:spPr/>
    </dgm:pt>
    <dgm:pt modelId="{B5752C1A-C7D6-47EA-BCE0-934F90700DC5}" type="pres">
      <dgm:prSet presAssocID="{AB65D37C-C215-4C9C-BA60-4D43DFC5F520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FBB65-C94A-4626-AB54-8F60C4D27F8C}" type="pres">
      <dgm:prSet presAssocID="{9ACAFDEE-CF20-4790-B3CF-056CBE423DE0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60AD182E-65C6-4ABC-9B3C-7BE548381EA5}" type="pres">
      <dgm:prSet presAssocID="{A7D7B5AB-2C85-4DC1-A30A-DAAC637AFC5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2774F0-43A7-4AE3-9A5D-017ACED04682}" type="pres">
      <dgm:prSet presAssocID="{EA036EBD-8721-444B-88B9-6DFE92480C5D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3B84F-F24B-4E2B-B743-7CCF52179FB8}" type="pres">
      <dgm:prSet presAssocID="{17817297-76AF-4EF5-B418-7523D4BC6C1A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D384C-8668-42CB-87FE-1944BAF3B3F2}" type="pres">
      <dgm:prSet presAssocID="{37826E7E-AF38-4DA2-B7B7-B2BB7211BCD3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B16CE4-2A3D-4F51-A292-4B025AA8EEE0}" srcId="{BB196D32-894C-4E65-B18C-9B079AA95236}" destId="{A7D7B5AB-2C85-4DC1-A30A-DAAC637AFC57}" srcOrd="1" destOrd="0" parTransId="{F6BBCA09-9FED-491C-921E-1C40BDA6AD2B}" sibTransId="{9FCA453B-2C0F-4C03-8F5E-B8DFB351D6BE}"/>
    <dgm:cxn modelId="{A18CA231-D700-4FA0-A366-132392AE71C4}" type="presOf" srcId="{EA036EBD-8721-444B-88B9-6DFE92480C5D}" destId="{8A2774F0-43A7-4AE3-9A5D-017ACED04682}" srcOrd="0" destOrd="0" presId="urn:microsoft.com/office/officeart/2005/8/layout/cycle3"/>
    <dgm:cxn modelId="{D7215D10-E578-4699-992E-E6E7DFFA1AA7}" srcId="{BB196D32-894C-4E65-B18C-9B079AA95236}" destId="{EA036EBD-8721-444B-88B9-6DFE92480C5D}" srcOrd="2" destOrd="0" parTransId="{6C8C513D-39C6-4C79-9CEA-FF82D675B913}" sibTransId="{08382CDD-B227-4D34-B81E-2C945B0556E8}"/>
    <dgm:cxn modelId="{C2FBFE49-EEC4-47A6-88C1-AD0C095DAA72}" type="presOf" srcId="{9ACAFDEE-CF20-4790-B3CF-056CBE423DE0}" destId="{2FEFBB65-C94A-4626-AB54-8F60C4D27F8C}" srcOrd="0" destOrd="0" presId="urn:microsoft.com/office/officeart/2005/8/layout/cycle3"/>
    <dgm:cxn modelId="{A3786446-6E8E-4B79-B399-DCBEC9DF32BB}" srcId="{BB196D32-894C-4E65-B18C-9B079AA95236}" destId="{17817297-76AF-4EF5-B418-7523D4BC6C1A}" srcOrd="3" destOrd="0" parTransId="{14B8AD7C-C1E2-4CA8-83AB-E7304CF44D49}" sibTransId="{48C24F12-DD67-4191-954B-65D448FE29A9}"/>
    <dgm:cxn modelId="{E1A1914E-002B-4F48-B663-ACF49D533591}" type="presOf" srcId="{BB196D32-894C-4E65-B18C-9B079AA95236}" destId="{0ED7BEF8-8A14-443B-8026-DDBBC03D7BA4}" srcOrd="0" destOrd="0" presId="urn:microsoft.com/office/officeart/2005/8/layout/cycle3"/>
    <dgm:cxn modelId="{3B5CF7E6-337F-4841-915D-7A919D4E967B}" srcId="{BB196D32-894C-4E65-B18C-9B079AA95236}" destId="{37826E7E-AF38-4DA2-B7B7-B2BB7211BCD3}" srcOrd="4" destOrd="0" parTransId="{6C16903B-E9B2-44F0-BEC8-EFD69C5D3096}" sibTransId="{06071C48-0DB6-496D-86E1-D9885A1D2905}"/>
    <dgm:cxn modelId="{D021D131-FB0B-4129-8F68-244809A0B4F7}" type="presOf" srcId="{37826E7E-AF38-4DA2-B7B7-B2BB7211BCD3}" destId="{54ED384C-8668-42CB-87FE-1944BAF3B3F2}" srcOrd="0" destOrd="0" presId="urn:microsoft.com/office/officeart/2005/8/layout/cycle3"/>
    <dgm:cxn modelId="{9C52167F-6855-437D-A7B6-72A30C497829}" srcId="{BB196D32-894C-4E65-B18C-9B079AA95236}" destId="{AB65D37C-C215-4C9C-BA60-4D43DFC5F520}" srcOrd="0" destOrd="0" parTransId="{93AC656A-1419-4878-A5B5-70160ED94562}" sibTransId="{9ACAFDEE-CF20-4790-B3CF-056CBE423DE0}"/>
    <dgm:cxn modelId="{0BEDC8E6-6280-404D-A248-06A26FBE2369}" type="presOf" srcId="{AB65D37C-C215-4C9C-BA60-4D43DFC5F520}" destId="{B5752C1A-C7D6-47EA-BCE0-934F90700DC5}" srcOrd="0" destOrd="0" presId="urn:microsoft.com/office/officeart/2005/8/layout/cycle3"/>
    <dgm:cxn modelId="{8E80738D-0369-4683-80D5-47CC2B842AD6}" type="presOf" srcId="{17817297-76AF-4EF5-B418-7523D4BC6C1A}" destId="{FCA3B84F-F24B-4E2B-B743-7CCF52179FB8}" srcOrd="0" destOrd="0" presId="urn:microsoft.com/office/officeart/2005/8/layout/cycle3"/>
    <dgm:cxn modelId="{A202850F-70B3-4FCD-9338-D8CB330525FF}" type="presOf" srcId="{A7D7B5AB-2C85-4DC1-A30A-DAAC637AFC57}" destId="{60AD182E-65C6-4ABC-9B3C-7BE548381EA5}" srcOrd="0" destOrd="0" presId="urn:microsoft.com/office/officeart/2005/8/layout/cycle3"/>
    <dgm:cxn modelId="{E16AD5A6-6A24-43DC-A310-04F980064417}" type="presParOf" srcId="{0ED7BEF8-8A14-443B-8026-DDBBC03D7BA4}" destId="{97FB7C8C-615D-42F7-A645-46322CE9304A}" srcOrd="0" destOrd="0" presId="urn:microsoft.com/office/officeart/2005/8/layout/cycle3"/>
    <dgm:cxn modelId="{DF52C465-4B07-4005-AB85-09AC03516F60}" type="presParOf" srcId="{97FB7C8C-615D-42F7-A645-46322CE9304A}" destId="{B5752C1A-C7D6-47EA-BCE0-934F90700DC5}" srcOrd="0" destOrd="0" presId="urn:microsoft.com/office/officeart/2005/8/layout/cycle3"/>
    <dgm:cxn modelId="{8292FF14-1B15-432E-8AE5-94CA9BF6E433}" type="presParOf" srcId="{97FB7C8C-615D-42F7-A645-46322CE9304A}" destId="{2FEFBB65-C94A-4626-AB54-8F60C4D27F8C}" srcOrd="1" destOrd="0" presId="urn:microsoft.com/office/officeart/2005/8/layout/cycle3"/>
    <dgm:cxn modelId="{3FD31FF1-5855-40BB-A15F-05EEC0391441}" type="presParOf" srcId="{97FB7C8C-615D-42F7-A645-46322CE9304A}" destId="{60AD182E-65C6-4ABC-9B3C-7BE548381EA5}" srcOrd="2" destOrd="0" presId="urn:microsoft.com/office/officeart/2005/8/layout/cycle3"/>
    <dgm:cxn modelId="{C16D2BD3-7843-40F4-9C1D-43EFADBFF013}" type="presParOf" srcId="{97FB7C8C-615D-42F7-A645-46322CE9304A}" destId="{8A2774F0-43A7-4AE3-9A5D-017ACED04682}" srcOrd="3" destOrd="0" presId="urn:microsoft.com/office/officeart/2005/8/layout/cycle3"/>
    <dgm:cxn modelId="{B05C2A31-ED0B-4C8B-AB45-CDFFC56479B8}" type="presParOf" srcId="{97FB7C8C-615D-42F7-A645-46322CE9304A}" destId="{FCA3B84F-F24B-4E2B-B743-7CCF52179FB8}" srcOrd="4" destOrd="0" presId="urn:microsoft.com/office/officeart/2005/8/layout/cycle3"/>
    <dgm:cxn modelId="{742A2DF4-AB25-428F-BF58-B9A74758F138}" type="presParOf" srcId="{97FB7C8C-615D-42F7-A645-46322CE9304A}" destId="{54ED384C-8668-42CB-87FE-1944BAF3B3F2}" srcOrd="5" destOrd="0" presId="urn:microsoft.com/office/officeart/2005/8/layout/cycle3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CA03737-2B55-4DBD-BBFB-F061119EA1C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86952C-4771-4188-9145-CE0131595513}">
      <dgm:prSet phldrT="[Text]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/>
        <a:lstStyle/>
        <a:p>
          <a:r>
            <a:rPr lang="en-US" dirty="0" smtClean="0"/>
            <a:t>Disease with few symptom</a:t>
          </a:r>
          <a:endParaRPr lang="en-US" dirty="0"/>
        </a:p>
      </dgm:t>
    </dgm:pt>
    <dgm:pt modelId="{EDCB43C7-30F0-465B-9F2D-E9FCF24FF5AC}" type="parTrans" cxnId="{AC578496-D3F8-4BAE-BF46-F619E257DC57}">
      <dgm:prSet/>
      <dgm:spPr/>
      <dgm:t>
        <a:bodyPr/>
        <a:lstStyle/>
        <a:p>
          <a:endParaRPr lang="en-US"/>
        </a:p>
      </dgm:t>
    </dgm:pt>
    <dgm:pt modelId="{C5A368D6-CC50-4036-9B7E-8272E2849388}" type="sibTrans" cxnId="{AC578496-D3F8-4BAE-BF46-F619E257DC5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9C688E7-E7D4-4950-A729-FDABA7228A36}">
      <dgm:prSet phldrT="[Text]"/>
      <dgm:sp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</dgm:spPr>
      <dgm:t>
        <a:bodyPr/>
        <a:lstStyle/>
        <a:p>
          <a:r>
            <a:rPr lang="en-US" dirty="0" smtClean="0"/>
            <a:t>Local disease</a:t>
          </a:r>
          <a:endParaRPr lang="en-US" dirty="0"/>
        </a:p>
      </dgm:t>
    </dgm:pt>
    <dgm:pt modelId="{17F66F9C-71D5-42A2-8DA8-0E80A81CB9DB}" type="parTrans" cxnId="{63EB6B8E-8D64-475B-B01B-97202259CEEE}">
      <dgm:prSet/>
      <dgm:spPr/>
      <dgm:t>
        <a:bodyPr/>
        <a:lstStyle/>
        <a:p>
          <a:endParaRPr lang="en-US"/>
        </a:p>
      </dgm:t>
    </dgm:pt>
    <dgm:pt modelId="{147BC0CE-D44D-477D-A94B-F910FAF470DA}" type="sibTrans" cxnId="{63EB6B8E-8D64-475B-B01B-97202259CEEE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CE03E647-A70C-47D7-BFC2-F6DE3E3C396E}">
      <dgm:prSet phldrT="[Text]"/>
      <dgm:sp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</dgm:spPr>
      <dgm:t>
        <a:bodyPr/>
        <a:lstStyle/>
        <a:p>
          <a:r>
            <a:rPr lang="en-US" dirty="0" smtClean="0"/>
            <a:t>One sided disease</a:t>
          </a:r>
          <a:endParaRPr lang="en-US" dirty="0"/>
        </a:p>
      </dgm:t>
    </dgm:pt>
    <dgm:pt modelId="{8D9D7677-5B7D-4D78-94DF-4483EB726BA2}" type="parTrans" cxnId="{FEEF3DD5-B699-4D7B-BB92-6780893B9347}">
      <dgm:prSet/>
      <dgm:spPr/>
      <dgm:t>
        <a:bodyPr/>
        <a:lstStyle/>
        <a:p>
          <a:endParaRPr lang="en-US"/>
        </a:p>
      </dgm:t>
    </dgm:pt>
    <dgm:pt modelId="{A9C36234-E771-4D49-ABE0-A9FEDEC02495}" type="sibTrans" cxnId="{FEEF3DD5-B699-4D7B-BB92-6780893B934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F8BFEF4-88B2-4BF2-AE6F-2389FFDB4A83}" type="pres">
      <dgm:prSet presAssocID="{BCA03737-2B55-4DBD-BBFB-F061119EA1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4A1B9A-32A9-4B2C-BBB6-11ADEC5E3074}" type="pres">
      <dgm:prSet presAssocID="{6686952C-4771-4188-9145-CE013159551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6AC27-2B5B-4AF2-BA2B-E400724CAF7E}" type="pres">
      <dgm:prSet presAssocID="{C5A368D6-CC50-4036-9B7E-8272E284938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C3EB20A6-22E0-492D-9EEF-CDFB6BBFE735}" type="pres">
      <dgm:prSet presAssocID="{C5A368D6-CC50-4036-9B7E-8272E284938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080AF757-B51D-41C1-AB02-962307CB7BF6}" type="pres">
      <dgm:prSet presAssocID="{B9C688E7-E7D4-4950-A729-FDABA7228A3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0FE0E-AFA8-4325-9C5E-D1190F6CF131}" type="pres">
      <dgm:prSet presAssocID="{147BC0CE-D44D-477D-A94B-F910FAF470D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F4F7B97D-A915-4EB9-B292-1740EF0F2CC2}" type="pres">
      <dgm:prSet presAssocID="{147BC0CE-D44D-477D-A94B-F910FAF470D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88A9AA7-C68B-47B9-9435-4E4D955D946F}" type="pres">
      <dgm:prSet presAssocID="{CE03E647-A70C-47D7-BFC2-F6DE3E3C396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8182F0-BA92-4115-BAEC-7D8B7CC6A527}" type="pres">
      <dgm:prSet presAssocID="{A9C36234-E771-4D49-ABE0-A9FEDEC0249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33C1079-7971-4457-88FF-CB2F253C5D0F}" type="pres">
      <dgm:prSet presAssocID="{A9C36234-E771-4D49-ABE0-A9FEDEC02495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0C3061AE-F5C4-4F04-92BF-C91ADBD4F69D}" type="presOf" srcId="{C5A368D6-CC50-4036-9B7E-8272E2849388}" destId="{C3EB20A6-22E0-492D-9EEF-CDFB6BBFE735}" srcOrd="1" destOrd="0" presId="urn:microsoft.com/office/officeart/2005/8/layout/cycle7"/>
    <dgm:cxn modelId="{01C3332E-F8A1-4794-85FD-5280D29BC231}" type="presOf" srcId="{CE03E647-A70C-47D7-BFC2-F6DE3E3C396E}" destId="{888A9AA7-C68B-47B9-9435-4E4D955D946F}" srcOrd="0" destOrd="0" presId="urn:microsoft.com/office/officeart/2005/8/layout/cycle7"/>
    <dgm:cxn modelId="{2C8255B0-7D9B-4A4F-85B1-9FB11BD0A2D9}" type="presOf" srcId="{BCA03737-2B55-4DBD-BBFB-F061119EA1CE}" destId="{6F8BFEF4-88B2-4BF2-AE6F-2389FFDB4A83}" srcOrd="0" destOrd="0" presId="urn:microsoft.com/office/officeart/2005/8/layout/cycle7"/>
    <dgm:cxn modelId="{0D584AE5-AB13-4188-92BD-6A229E53E909}" type="presOf" srcId="{6686952C-4771-4188-9145-CE0131595513}" destId="{B04A1B9A-32A9-4B2C-BBB6-11ADEC5E3074}" srcOrd="0" destOrd="0" presId="urn:microsoft.com/office/officeart/2005/8/layout/cycle7"/>
    <dgm:cxn modelId="{63EB6B8E-8D64-475B-B01B-97202259CEEE}" srcId="{BCA03737-2B55-4DBD-BBFB-F061119EA1CE}" destId="{B9C688E7-E7D4-4950-A729-FDABA7228A36}" srcOrd="1" destOrd="0" parTransId="{17F66F9C-71D5-42A2-8DA8-0E80A81CB9DB}" sibTransId="{147BC0CE-D44D-477D-A94B-F910FAF470DA}"/>
    <dgm:cxn modelId="{26A3A242-7A2C-481A-9E34-305DCAA1B4DA}" type="presOf" srcId="{A9C36234-E771-4D49-ABE0-A9FEDEC02495}" destId="{933C1079-7971-4457-88FF-CB2F253C5D0F}" srcOrd="1" destOrd="0" presId="urn:microsoft.com/office/officeart/2005/8/layout/cycle7"/>
    <dgm:cxn modelId="{AC578496-D3F8-4BAE-BF46-F619E257DC57}" srcId="{BCA03737-2B55-4DBD-BBFB-F061119EA1CE}" destId="{6686952C-4771-4188-9145-CE0131595513}" srcOrd="0" destOrd="0" parTransId="{EDCB43C7-30F0-465B-9F2D-E9FCF24FF5AC}" sibTransId="{C5A368D6-CC50-4036-9B7E-8272E2849388}"/>
    <dgm:cxn modelId="{5A1A8358-689B-4179-BD79-07C8F7A4D5BF}" type="presOf" srcId="{147BC0CE-D44D-477D-A94B-F910FAF470DA}" destId="{D900FE0E-AFA8-4325-9C5E-D1190F6CF131}" srcOrd="0" destOrd="0" presId="urn:microsoft.com/office/officeart/2005/8/layout/cycle7"/>
    <dgm:cxn modelId="{F10FC9B4-D587-4464-AE78-6956DE55C3E0}" type="presOf" srcId="{C5A368D6-CC50-4036-9B7E-8272E2849388}" destId="{B3B6AC27-2B5B-4AF2-BA2B-E400724CAF7E}" srcOrd="0" destOrd="0" presId="urn:microsoft.com/office/officeart/2005/8/layout/cycle7"/>
    <dgm:cxn modelId="{FEEF3DD5-B699-4D7B-BB92-6780893B9347}" srcId="{BCA03737-2B55-4DBD-BBFB-F061119EA1CE}" destId="{CE03E647-A70C-47D7-BFC2-F6DE3E3C396E}" srcOrd="2" destOrd="0" parTransId="{8D9D7677-5B7D-4D78-94DF-4483EB726BA2}" sibTransId="{A9C36234-E771-4D49-ABE0-A9FEDEC02495}"/>
    <dgm:cxn modelId="{B90B7086-415B-411E-B82A-7FC487979B33}" type="presOf" srcId="{B9C688E7-E7D4-4950-A729-FDABA7228A36}" destId="{080AF757-B51D-41C1-AB02-962307CB7BF6}" srcOrd="0" destOrd="0" presId="urn:microsoft.com/office/officeart/2005/8/layout/cycle7"/>
    <dgm:cxn modelId="{181F83AD-1B36-470D-A9F6-A2D674BEB398}" type="presOf" srcId="{147BC0CE-D44D-477D-A94B-F910FAF470DA}" destId="{F4F7B97D-A915-4EB9-B292-1740EF0F2CC2}" srcOrd="1" destOrd="0" presId="urn:microsoft.com/office/officeart/2005/8/layout/cycle7"/>
    <dgm:cxn modelId="{7B080EAE-7A4A-49F9-BE62-6C685083C68E}" type="presOf" srcId="{A9C36234-E771-4D49-ABE0-A9FEDEC02495}" destId="{188182F0-BA92-4115-BAEC-7D8B7CC6A527}" srcOrd="0" destOrd="0" presId="urn:microsoft.com/office/officeart/2005/8/layout/cycle7"/>
    <dgm:cxn modelId="{20D59290-E46E-4B77-8F71-B46478F9850E}" type="presParOf" srcId="{6F8BFEF4-88B2-4BF2-AE6F-2389FFDB4A83}" destId="{B04A1B9A-32A9-4B2C-BBB6-11ADEC5E3074}" srcOrd="0" destOrd="0" presId="urn:microsoft.com/office/officeart/2005/8/layout/cycle7"/>
    <dgm:cxn modelId="{3B211720-DE77-4475-9BE1-AD2217EFE89F}" type="presParOf" srcId="{6F8BFEF4-88B2-4BF2-AE6F-2389FFDB4A83}" destId="{B3B6AC27-2B5B-4AF2-BA2B-E400724CAF7E}" srcOrd="1" destOrd="0" presId="urn:microsoft.com/office/officeart/2005/8/layout/cycle7"/>
    <dgm:cxn modelId="{68096E48-0AD6-4DBF-9F1B-A8C1E8B86D04}" type="presParOf" srcId="{B3B6AC27-2B5B-4AF2-BA2B-E400724CAF7E}" destId="{C3EB20A6-22E0-492D-9EEF-CDFB6BBFE735}" srcOrd="0" destOrd="0" presId="urn:microsoft.com/office/officeart/2005/8/layout/cycle7"/>
    <dgm:cxn modelId="{53BDD2C0-E084-4CE7-BA33-7842BE6B75CA}" type="presParOf" srcId="{6F8BFEF4-88B2-4BF2-AE6F-2389FFDB4A83}" destId="{080AF757-B51D-41C1-AB02-962307CB7BF6}" srcOrd="2" destOrd="0" presId="urn:microsoft.com/office/officeart/2005/8/layout/cycle7"/>
    <dgm:cxn modelId="{8B28F51A-AD6B-4925-BEB7-B1EA7134D712}" type="presParOf" srcId="{6F8BFEF4-88B2-4BF2-AE6F-2389FFDB4A83}" destId="{D900FE0E-AFA8-4325-9C5E-D1190F6CF131}" srcOrd="3" destOrd="0" presId="urn:microsoft.com/office/officeart/2005/8/layout/cycle7"/>
    <dgm:cxn modelId="{40EDC98D-95C9-470B-9018-2B3711704980}" type="presParOf" srcId="{D900FE0E-AFA8-4325-9C5E-D1190F6CF131}" destId="{F4F7B97D-A915-4EB9-B292-1740EF0F2CC2}" srcOrd="0" destOrd="0" presId="urn:microsoft.com/office/officeart/2005/8/layout/cycle7"/>
    <dgm:cxn modelId="{4B22D2EF-02C7-45F3-9DFD-2F34F893A933}" type="presParOf" srcId="{6F8BFEF4-88B2-4BF2-AE6F-2389FFDB4A83}" destId="{888A9AA7-C68B-47B9-9435-4E4D955D946F}" srcOrd="4" destOrd="0" presId="urn:microsoft.com/office/officeart/2005/8/layout/cycle7"/>
    <dgm:cxn modelId="{E97F4AC5-D782-4E43-8E40-C04E6CE683E2}" type="presParOf" srcId="{6F8BFEF4-88B2-4BF2-AE6F-2389FFDB4A83}" destId="{188182F0-BA92-4115-BAEC-7D8B7CC6A527}" srcOrd="5" destOrd="0" presId="urn:microsoft.com/office/officeart/2005/8/layout/cycle7"/>
    <dgm:cxn modelId="{F8D3F86A-9A2C-44A4-847B-CD7D4269F90C}" type="presParOf" srcId="{188182F0-BA92-4115-BAEC-7D8B7CC6A527}" destId="{933C1079-7971-4457-88FF-CB2F253C5D0F}" srcOrd="0" destOrd="0" presId="urn:microsoft.com/office/officeart/2005/8/layout/cycle7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E488AF-5014-48E4-BD59-43FDF4F74DC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23F380-D52B-4B4F-ADF1-18E3063107A3}">
      <dgm:prSet phldrT="[Text]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</dgm:spPr>
      <dgm:t>
        <a:bodyPr/>
        <a:lstStyle/>
        <a:p>
          <a:r>
            <a:rPr lang="en-US" dirty="0" smtClean="0"/>
            <a:t>One sided disease</a:t>
          </a:r>
          <a:endParaRPr lang="en-US" dirty="0"/>
        </a:p>
      </dgm:t>
    </dgm:pt>
    <dgm:pt modelId="{755FC8DD-0FCE-4E4B-8890-FD5181B699E8}" type="parTrans" cxnId="{091D8B51-05F7-4A40-B565-921B4544E20C}">
      <dgm:prSet/>
      <dgm:spPr/>
      <dgm:t>
        <a:bodyPr/>
        <a:lstStyle/>
        <a:p>
          <a:endParaRPr lang="en-US"/>
        </a:p>
      </dgm:t>
    </dgm:pt>
    <dgm:pt modelId="{5FB3B3F9-3521-44CD-AC5E-32C31C3A3804}" type="sibTrans" cxnId="{091D8B51-05F7-4A40-B565-921B4544E20C}">
      <dgm:prSet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748A0061-A4A0-44BD-84F4-49DE60F6D129}">
      <dgm:prSet phldrT="[Text]"/>
      <dgm:sp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</dgm:spPr>
      <dgm:t>
        <a:bodyPr/>
        <a:lstStyle/>
        <a:p>
          <a:r>
            <a:rPr lang="en-US" dirty="0" smtClean="0"/>
            <a:t>Disease with only physical symptoms</a:t>
          </a:r>
          <a:endParaRPr lang="en-US" dirty="0"/>
        </a:p>
      </dgm:t>
    </dgm:pt>
    <dgm:pt modelId="{D69CEC38-02ED-41BD-B314-2FC7485F48F9}" type="parTrans" cxnId="{52E4C1A3-7D37-4F4B-A29A-6DF145F44B4E}">
      <dgm:prSet/>
      <dgm:spPr/>
      <dgm:t>
        <a:bodyPr/>
        <a:lstStyle/>
        <a:p>
          <a:endParaRPr lang="en-US"/>
        </a:p>
      </dgm:t>
    </dgm:pt>
    <dgm:pt modelId="{01500895-53EB-42AB-A523-E4B4B9786A9F}" type="sibTrans" cxnId="{52E4C1A3-7D37-4F4B-A29A-6DF145F44B4E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47B2C19D-8EC0-40F9-9BF2-F93C98562441}">
      <dgm:prSet phldrT="[Text]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/>
        <a:lstStyle/>
        <a:p>
          <a:r>
            <a:rPr lang="en-US" dirty="0" smtClean="0"/>
            <a:t>Disease with mental symptom</a:t>
          </a:r>
          <a:endParaRPr lang="en-US" dirty="0"/>
        </a:p>
      </dgm:t>
    </dgm:pt>
    <dgm:pt modelId="{601905BB-16B2-4957-B435-740E9993F69A}" type="parTrans" cxnId="{0761C55E-4507-470C-A6B4-FF91E3DC465F}">
      <dgm:prSet/>
      <dgm:spPr/>
      <dgm:t>
        <a:bodyPr/>
        <a:lstStyle/>
        <a:p>
          <a:endParaRPr lang="en-US"/>
        </a:p>
      </dgm:t>
    </dgm:pt>
    <dgm:pt modelId="{C4FC57AB-14E0-49E1-BB00-EEF93EF61A62}" type="sibTrans" cxnId="{0761C55E-4507-470C-A6B4-FF91E3DC465F}">
      <dgm:prSet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B3423AAE-7214-4C72-91CC-EB3F4D67F2E8}" type="pres">
      <dgm:prSet presAssocID="{3AE488AF-5014-48E4-BD59-43FDF4F74D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7A14DC-B6EE-4CE0-B2D0-CCED252FD9FF}" type="pres">
      <dgm:prSet presAssocID="{5D23F380-D52B-4B4F-ADF1-18E3063107A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0DA55-AFB0-4AF4-AA42-41588590948C}" type="pres">
      <dgm:prSet presAssocID="{5FB3B3F9-3521-44CD-AC5E-32C31C3A380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474B3E5F-2DBC-460E-8661-C693B34184C5}" type="pres">
      <dgm:prSet presAssocID="{5FB3B3F9-3521-44CD-AC5E-32C31C3A380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0294D302-291B-49F3-BAD3-695310492C7A}" type="pres">
      <dgm:prSet presAssocID="{748A0061-A4A0-44BD-84F4-49DE60F6D12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F0981-4115-4F8F-9AF5-8EF70EAB8BA2}" type="pres">
      <dgm:prSet presAssocID="{01500895-53EB-42AB-A523-E4B4B9786A9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BE2AEAC-8D4D-476E-8F01-335E46D56063}" type="pres">
      <dgm:prSet presAssocID="{01500895-53EB-42AB-A523-E4B4B9786A9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4AB5A4AF-C17C-4369-87E7-F4B2A7ECAE50}" type="pres">
      <dgm:prSet presAssocID="{47B2C19D-8EC0-40F9-9BF2-F93C9856244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36D9D1-AE54-4852-9523-7D6B96D2AEEF}" type="pres">
      <dgm:prSet presAssocID="{C4FC57AB-14E0-49E1-BB00-EEF93EF61A6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7B175958-7294-4D34-A970-BFFE948FD887}" type="pres">
      <dgm:prSet presAssocID="{C4FC57AB-14E0-49E1-BB00-EEF93EF61A62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8FFCAE7-1BC0-49F4-8097-CD512B87432F}" type="presOf" srcId="{5FB3B3F9-3521-44CD-AC5E-32C31C3A3804}" destId="{474B3E5F-2DBC-460E-8661-C693B34184C5}" srcOrd="1" destOrd="0" presId="urn:microsoft.com/office/officeart/2005/8/layout/cycle7"/>
    <dgm:cxn modelId="{15DCA8AD-C7C5-45E0-9EBC-C0873828836C}" type="presOf" srcId="{C4FC57AB-14E0-49E1-BB00-EEF93EF61A62}" destId="{7136D9D1-AE54-4852-9523-7D6B96D2AEEF}" srcOrd="0" destOrd="0" presId="urn:microsoft.com/office/officeart/2005/8/layout/cycle7"/>
    <dgm:cxn modelId="{0AC73C13-BF8D-4570-A44A-8080C018A159}" type="presOf" srcId="{5FB3B3F9-3521-44CD-AC5E-32C31C3A3804}" destId="{79F0DA55-AFB0-4AF4-AA42-41588590948C}" srcOrd="0" destOrd="0" presId="urn:microsoft.com/office/officeart/2005/8/layout/cycle7"/>
    <dgm:cxn modelId="{25387E99-3332-4BB6-B1B4-1E149919AFC0}" type="presOf" srcId="{01500895-53EB-42AB-A523-E4B4B9786A9F}" destId="{7BE2AEAC-8D4D-476E-8F01-335E46D56063}" srcOrd="1" destOrd="0" presId="urn:microsoft.com/office/officeart/2005/8/layout/cycle7"/>
    <dgm:cxn modelId="{B8F4AE35-838A-425B-B0EB-1083D4958148}" type="presOf" srcId="{47B2C19D-8EC0-40F9-9BF2-F93C98562441}" destId="{4AB5A4AF-C17C-4369-87E7-F4B2A7ECAE50}" srcOrd="0" destOrd="0" presId="urn:microsoft.com/office/officeart/2005/8/layout/cycle7"/>
    <dgm:cxn modelId="{091D8B51-05F7-4A40-B565-921B4544E20C}" srcId="{3AE488AF-5014-48E4-BD59-43FDF4F74DC4}" destId="{5D23F380-D52B-4B4F-ADF1-18E3063107A3}" srcOrd="0" destOrd="0" parTransId="{755FC8DD-0FCE-4E4B-8890-FD5181B699E8}" sibTransId="{5FB3B3F9-3521-44CD-AC5E-32C31C3A3804}"/>
    <dgm:cxn modelId="{04F354E3-3DE1-424F-A02A-B2176A273C4C}" type="presOf" srcId="{5D23F380-D52B-4B4F-ADF1-18E3063107A3}" destId="{D57A14DC-B6EE-4CE0-B2D0-CCED252FD9FF}" srcOrd="0" destOrd="0" presId="urn:microsoft.com/office/officeart/2005/8/layout/cycle7"/>
    <dgm:cxn modelId="{A17FA85D-E768-424E-BA98-086712874873}" type="presOf" srcId="{3AE488AF-5014-48E4-BD59-43FDF4F74DC4}" destId="{B3423AAE-7214-4C72-91CC-EB3F4D67F2E8}" srcOrd="0" destOrd="0" presId="urn:microsoft.com/office/officeart/2005/8/layout/cycle7"/>
    <dgm:cxn modelId="{9A1912CA-516A-49F5-AE4C-036E80A17CDC}" type="presOf" srcId="{01500895-53EB-42AB-A523-E4B4B9786A9F}" destId="{423F0981-4115-4F8F-9AF5-8EF70EAB8BA2}" srcOrd="0" destOrd="0" presId="urn:microsoft.com/office/officeart/2005/8/layout/cycle7"/>
    <dgm:cxn modelId="{52E4C1A3-7D37-4F4B-A29A-6DF145F44B4E}" srcId="{3AE488AF-5014-48E4-BD59-43FDF4F74DC4}" destId="{748A0061-A4A0-44BD-84F4-49DE60F6D129}" srcOrd="1" destOrd="0" parTransId="{D69CEC38-02ED-41BD-B314-2FC7485F48F9}" sibTransId="{01500895-53EB-42AB-A523-E4B4B9786A9F}"/>
    <dgm:cxn modelId="{F3D16A70-4453-42E0-B68A-10FFBF79BADA}" type="presOf" srcId="{748A0061-A4A0-44BD-84F4-49DE60F6D129}" destId="{0294D302-291B-49F3-BAD3-695310492C7A}" srcOrd="0" destOrd="0" presId="urn:microsoft.com/office/officeart/2005/8/layout/cycle7"/>
    <dgm:cxn modelId="{4A609CE6-88BF-474D-AE36-78D6E0042327}" type="presOf" srcId="{C4FC57AB-14E0-49E1-BB00-EEF93EF61A62}" destId="{7B175958-7294-4D34-A970-BFFE948FD887}" srcOrd="1" destOrd="0" presId="urn:microsoft.com/office/officeart/2005/8/layout/cycle7"/>
    <dgm:cxn modelId="{0761C55E-4507-470C-A6B4-FF91E3DC465F}" srcId="{3AE488AF-5014-48E4-BD59-43FDF4F74DC4}" destId="{47B2C19D-8EC0-40F9-9BF2-F93C98562441}" srcOrd="2" destOrd="0" parTransId="{601905BB-16B2-4957-B435-740E9993F69A}" sibTransId="{C4FC57AB-14E0-49E1-BB00-EEF93EF61A62}"/>
    <dgm:cxn modelId="{523CCBEC-41F1-4FB7-87C0-3448E6CA252C}" type="presParOf" srcId="{B3423AAE-7214-4C72-91CC-EB3F4D67F2E8}" destId="{D57A14DC-B6EE-4CE0-B2D0-CCED252FD9FF}" srcOrd="0" destOrd="0" presId="urn:microsoft.com/office/officeart/2005/8/layout/cycle7"/>
    <dgm:cxn modelId="{A5797CB1-F498-4A9A-B5A9-EA037B0C5F2D}" type="presParOf" srcId="{B3423AAE-7214-4C72-91CC-EB3F4D67F2E8}" destId="{79F0DA55-AFB0-4AF4-AA42-41588590948C}" srcOrd="1" destOrd="0" presId="urn:microsoft.com/office/officeart/2005/8/layout/cycle7"/>
    <dgm:cxn modelId="{3D2C7A8B-C5BF-4555-A2E5-283CC618B8AA}" type="presParOf" srcId="{79F0DA55-AFB0-4AF4-AA42-41588590948C}" destId="{474B3E5F-2DBC-460E-8661-C693B34184C5}" srcOrd="0" destOrd="0" presId="urn:microsoft.com/office/officeart/2005/8/layout/cycle7"/>
    <dgm:cxn modelId="{53C8B64B-5192-42A1-A420-969DF93C4866}" type="presParOf" srcId="{B3423AAE-7214-4C72-91CC-EB3F4D67F2E8}" destId="{0294D302-291B-49F3-BAD3-695310492C7A}" srcOrd="2" destOrd="0" presId="urn:microsoft.com/office/officeart/2005/8/layout/cycle7"/>
    <dgm:cxn modelId="{3F45BA82-4A5F-4204-A20D-C7F9C88CB930}" type="presParOf" srcId="{B3423AAE-7214-4C72-91CC-EB3F4D67F2E8}" destId="{423F0981-4115-4F8F-9AF5-8EF70EAB8BA2}" srcOrd="3" destOrd="0" presId="urn:microsoft.com/office/officeart/2005/8/layout/cycle7"/>
    <dgm:cxn modelId="{408D34A1-5C93-4E93-999A-18857BE8D022}" type="presParOf" srcId="{423F0981-4115-4F8F-9AF5-8EF70EAB8BA2}" destId="{7BE2AEAC-8D4D-476E-8F01-335E46D56063}" srcOrd="0" destOrd="0" presId="urn:microsoft.com/office/officeart/2005/8/layout/cycle7"/>
    <dgm:cxn modelId="{4559EC34-AD18-4ED6-A43B-CFC0725FE301}" type="presParOf" srcId="{B3423AAE-7214-4C72-91CC-EB3F4D67F2E8}" destId="{4AB5A4AF-C17C-4369-87E7-F4B2A7ECAE50}" srcOrd="4" destOrd="0" presId="urn:microsoft.com/office/officeart/2005/8/layout/cycle7"/>
    <dgm:cxn modelId="{ECA1A983-5CF8-4C23-8BB4-00FA996DF6EB}" type="presParOf" srcId="{B3423AAE-7214-4C72-91CC-EB3F4D67F2E8}" destId="{7136D9D1-AE54-4852-9523-7D6B96D2AEEF}" srcOrd="5" destOrd="0" presId="urn:microsoft.com/office/officeart/2005/8/layout/cycle7"/>
    <dgm:cxn modelId="{71CD5A9B-5A86-421B-A676-3E498C42D652}" type="presParOf" srcId="{7136D9D1-AE54-4852-9523-7D6B96D2AEEF}" destId="{7B175958-7294-4D34-A970-BFFE948FD887}" srcOrd="0" destOrd="0" presId="urn:microsoft.com/office/officeart/2005/8/layout/cycle7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D40C4BE-40F9-4695-8F48-55D848F18499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3E470C-70CC-4F3E-B407-6A9004CE8C68}">
      <dgm:prSet phldrT="[Text]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en-US" dirty="0" smtClean="0"/>
            <a:t>Local disease</a:t>
          </a:r>
          <a:endParaRPr lang="en-US" dirty="0"/>
        </a:p>
      </dgm:t>
    </dgm:pt>
    <dgm:pt modelId="{29BC4577-3A4F-4854-AC07-E66953151A03}" type="parTrans" cxnId="{AF703682-AD68-4D9B-A59F-28D2513C3341}">
      <dgm:prSet/>
      <dgm:spPr/>
      <dgm:t>
        <a:bodyPr/>
        <a:lstStyle/>
        <a:p>
          <a:endParaRPr lang="en-US"/>
        </a:p>
      </dgm:t>
    </dgm:pt>
    <dgm:pt modelId="{50F3C205-4646-4D71-878A-789815C7881C}" type="sibTrans" cxnId="{AF703682-AD68-4D9B-A59F-28D2513C3341}">
      <dgm:prSet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endParaRPr lang="en-US"/>
        </a:p>
      </dgm:t>
    </dgm:pt>
    <dgm:pt modelId="{C55C9E96-117D-4C63-81FF-E16AF3B8583E}">
      <dgm:prSet phldrT="[Text]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</dgm:spPr>
      <dgm:t>
        <a:bodyPr/>
        <a:lstStyle/>
        <a:p>
          <a:r>
            <a:rPr lang="en-US" dirty="0" smtClean="0"/>
            <a:t>Non-surgical</a:t>
          </a:r>
          <a:endParaRPr lang="en-US" dirty="0"/>
        </a:p>
      </dgm:t>
    </dgm:pt>
    <dgm:pt modelId="{3311F0E9-A5A3-448C-9FBF-0470A5EA38D6}" type="parTrans" cxnId="{845E7166-0E83-474B-B9FC-6FE6730C83D3}">
      <dgm:prSet/>
      <dgm:spPr/>
      <dgm:t>
        <a:bodyPr/>
        <a:lstStyle/>
        <a:p>
          <a:endParaRPr lang="en-US"/>
        </a:p>
      </dgm:t>
    </dgm:pt>
    <dgm:pt modelId="{BB8A2712-0C46-405B-9DDA-7FD53CF1F11D}" type="sibTrans" cxnId="{845E7166-0E83-474B-B9FC-6FE6730C83D3}">
      <dgm:prSet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dgm:spPr>
      <dgm:t>
        <a:bodyPr/>
        <a:lstStyle/>
        <a:p>
          <a:endParaRPr lang="en-US"/>
        </a:p>
      </dgm:t>
    </dgm:pt>
    <dgm:pt modelId="{3C21E13E-45C5-4A25-A8A0-DA96305EBC85}">
      <dgm:prSet phldrT="[Text]"/>
      <dgm:sp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</dgm:spPr>
      <dgm:t>
        <a:bodyPr/>
        <a:lstStyle/>
        <a:p>
          <a:r>
            <a:rPr lang="en-US" dirty="0" smtClean="0"/>
            <a:t>surgical</a:t>
          </a:r>
          <a:endParaRPr lang="en-US" dirty="0"/>
        </a:p>
      </dgm:t>
    </dgm:pt>
    <dgm:pt modelId="{31509103-88AC-48E4-A577-FCC0BE6605E3}" type="parTrans" cxnId="{32CF94B7-CEE0-451A-A6FF-008DF18A57F2}">
      <dgm:prSet/>
      <dgm:spPr/>
      <dgm:t>
        <a:bodyPr/>
        <a:lstStyle/>
        <a:p>
          <a:endParaRPr lang="en-US"/>
        </a:p>
      </dgm:t>
    </dgm:pt>
    <dgm:pt modelId="{CE71BB84-C86D-4035-BADA-A5390B178EA0}" type="sibTrans" cxnId="{32CF94B7-CEE0-451A-A6FF-008DF18A57F2}">
      <dgm:prSet/>
      <dgm:spPr>
        <a:gradFill rotWithShape="0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</dgm:spPr>
      <dgm:t>
        <a:bodyPr/>
        <a:lstStyle/>
        <a:p>
          <a:endParaRPr lang="en-US"/>
        </a:p>
      </dgm:t>
    </dgm:pt>
    <dgm:pt modelId="{33042D26-D821-4C83-802D-471B19A14CF3}" type="pres">
      <dgm:prSet presAssocID="{BD40C4BE-40F9-4695-8F48-55D848F184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6DFBBC-017C-4948-AC9E-680EA12BA349}" type="pres">
      <dgm:prSet presAssocID="{4F3E470C-70CC-4F3E-B407-6A9004CE8C6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3249D-26C4-4DE3-A8E8-335D54F79D9E}" type="pres">
      <dgm:prSet presAssocID="{50F3C205-4646-4D71-878A-789815C7881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63795AC-5178-49E6-8A63-1B94003EDEA2}" type="pres">
      <dgm:prSet presAssocID="{50F3C205-4646-4D71-878A-789815C7881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E4479262-4363-44AB-B873-348AAE8C4469}" type="pres">
      <dgm:prSet presAssocID="{C55C9E96-117D-4C63-81FF-E16AF3B8583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5C398-1E89-4EAB-A030-F31F70F5B985}" type="pres">
      <dgm:prSet presAssocID="{BB8A2712-0C46-405B-9DDA-7FD53CF1F11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D9DB06F-93DA-4352-811A-1AA23A65AECA}" type="pres">
      <dgm:prSet presAssocID="{BB8A2712-0C46-405B-9DDA-7FD53CF1F11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1ADE897-5797-4584-B078-5254C1286C00}" type="pres">
      <dgm:prSet presAssocID="{3C21E13E-45C5-4A25-A8A0-DA96305EBC8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EC3FE-CC77-4850-94A3-13657B6156EA}" type="pres">
      <dgm:prSet presAssocID="{CE71BB84-C86D-4035-BADA-A5390B178EA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48227E98-7C83-4530-8F77-92DC02EDBDA9}" type="pres">
      <dgm:prSet presAssocID="{CE71BB84-C86D-4035-BADA-A5390B178EA0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7D0D886-F701-4F7D-A56B-962A450D7DA3}" type="presOf" srcId="{BB8A2712-0C46-405B-9DDA-7FD53CF1F11D}" destId="{AE25C398-1E89-4EAB-A030-F31F70F5B985}" srcOrd="0" destOrd="0" presId="urn:microsoft.com/office/officeart/2005/8/layout/cycle7"/>
    <dgm:cxn modelId="{AD2626EA-89C5-48B4-A853-FC1E32A49FA8}" type="presOf" srcId="{C55C9E96-117D-4C63-81FF-E16AF3B8583E}" destId="{E4479262-4363-44AB-B873-348AAE8C4469}" srcOrd="0" destOrd="0" presId="urn:microsoft.com/office/officeart/2005/8/layout/cycle7"/>
    <dgm:cxn modelId="{29EC546C-7FE2-418F-BA32-2F92C4388F4D}" type="presOf" srcId="{BB8A2712-0C46-405B-9DDA-7FD53CF1F11D}" destId="{5D9DB06F-93DA-4352-811A-1AA23A65AECA}" srcOrd="1" destOrd="0" presId="urn:microsoft.com/office/officeart/2005/8/layout/cycle7"/>
    <dgm:cxn modelId="{5A515978-94BC-4488-8F7B-8AB2A6CFB5AA}" type="presOf" srcId="{BD40C4BE-40F9-4695-8F48-55D848F18499}" destId="{33042D26-D821-4C83-802D-471B19A14CF3}" srcOrd="0" destOrd="0" presId="urn:microsoft.com/office/officeart/2005/8/layout/cycle7"/>
    <dgm:cxn modelId="{E743449F-D0A2-44E5-B21F-8E8604348CB0}" type="presOf" srcId="{50F3C205-4646-4D71-878A-789815C7881C}" destId="{A63795AC-5178-49E6-8A63-1B94003EDEA2}" srcOrd="1" destOrd="0" presId="urn:microsoft.com/office/officeart/2005/8/layout/cycle7"/>
    <dgm:cxn modelId="{324B48E0-6876-4613-ACC6-7E6C9270B301}" type="presOf" srcId="{50F3C205-4646-4D71-878A-789815C7881C}" destId="{9C53249D-26C4-4DE3-A8E8-335D54F79D9E}" srcOrd="0" destOrd="0" presId="urn:microsoft.com/office/officeart/2005/8/layout/cycle7"/>
    <dgm:cxn modelId="{56E155A6-8E9E-4AAF-BA51-A7B6C7055064}" type="presOf" srcId="{4F3E470C-70CC-4F3E-B407-6A9004CE8C68}" destId="{856DFBBC-017C-4948-AC9E-680EA12BA349}" srcOrd="0" destOrd="0" presId="urn:microsoft.com/office/officeart/2005/8/layout/cycle7"/>
    <dgm:cxn modelId="{A7BE0DA7-B5CA-4C90-828D-60EFBAB62E96}" type="presOf" srcId="{3C21E13E-45C5-4A25-A8A0-DA96305EBC85}" destId="{11ADE897-5797-4584-B078-5254C1286C00}" srcOrd="0" destOrd="0" presId="urn:microsoft.com/office/officeart/2005/8/layout/cycle7"/>
    <dgm:cxn modelId="{5A2748DB-9599-41C5-A2AF-83EBCE915264}" type="presOf" srcId="{CE71BB84-C86D-4035-BADA-A5390B178EA0}" destId="{48227E98-7C83-4530-8F77-92DC02EDBDA9}" srcOrd="1" destOrd="0" presId="urn:microsoft.com/office/officeart/2005/8/layout/cycle7"/>
    <dgm:cxn modelId="{845E7166-0E83-474B-B9FC-6FE6730C83D3}" srcId="{BD40C4BE-40F9-4695-8F48-55D848F18499}" destId="{C55C9E96-117D-4C63-81FF-E16AF3B8583E}" srcOrd="1" destOrd="0" parTransId="{3311F0E9-A5A3-448C-9FBF-0470A5EA38D6}" sibTransId="{BB8A2712-0C46-405B-9DDA-7FD53CF1F11D}"/>
    <dgm:cxn modelId="{D353AFB6-D790-4484-96F5-F9DDA3044DDC}" type="presOf" srcId="{CE71BB84-C86D-4035-BADA-A5390B178EA0}" destId="{3DAEC3FE-CC77-4850-94A3-13657B6156EA}" srcOrd="0" destOrd="0" presId="urn:microsoft.com/office/officeart/2005/8/layout/cycle7"/>
    <dgm:cxn modelId="{32CF94B7-CEE0-451A-A6FF-008DF18A57F2}" srcId="{BD40C4BE-40F9-4695-8F48-55D848F18499}" destId="{3C21E13E-45C5-4A25-A8A0-DA96305EBC85}" srcOrd="2" destOrd="0" parTransId="{31509103-88AC-48E4-A577-FCC0BE6605E3}" sibTransId="{CE71BB84-C86D-4035-BADA-A5390B178EA0}"/>
    <dgm:cxn modelId="{AF703682-AD68-4D9B-A59F-28D2513C3341}" srcId="{BD40C4BE-40F9-4695-8F48-55D848F18499}" destId="{4F3E470C-70CC-4F3E-B407-6A9004CE8C68}" srcOrd="0" destOrd="0" parTransId="{29BC4577-3A4F-4854-AC07-E66953151A03}" sibTransId="{50F3C205-4646-4D71-878A-789815C7881C}"/>
    <dgm:cxn modelId="{90F7F691-610E-418A-980C-E72827B0810F}" type="presParOf" srcId="{33042D26-D821-4C83-802D-471B19A14CF3}" destId="{856DFBBC-017C-4948-AC9E-680EA12BA349}" srcOrd="0" destOrd="0" presId="urn:microsoft.com/office/officeart/2005/8/layout/cycle7"/>
    <dgm:cxn modelId="{FE7538E6-5B80-4235-97D7-22F6D3C869AA}" type="presParOf" srcId="{33042D26-D821-4C83-802D-471B19A14CF3}" destId="{9C53249D-26C4-4DE3-A8E8-335D54F79D9E}" srcOrd="1" destOrd="0" presId="urn:microsoft.com/office/officeart/2005/8/layout/cycle7"/>
    <dgm:cxn modelId="{27F0CCF1-6686-4298-BC11-F81F6263DB6D}" type="presParOf" srcId="{9C53249D-26C4-4DE3-A8E8-335D54F79D9E}" destId="{A63795AC-5178-49E6-8A63-1B94003EDEA2}" srcOrd="0" destOrd="0" presId="urn:microsoft.com/office/officeart/2005/8/layout/cycle7"/>
    <dgm:cxn modelId="{86478D79-D4AA-4655-87C4-DBA3D08AF3CA}" type="presParOf" srcId="{33042D26-D821-4C83-802D-471B19A14CF3}" destId="{E4479262-4363-44AB-B873-348AAE8C4469}" srcOrd="2" destOrd="0" presId="urn:microsoft.com/office/officeart/2005/8/layout/cycle7"/>
    <dgm:cxn modelId="{1E221770-A414-450B-970D-F82E26D236BF}" type="presParOf" srcId="{33042D26-D821-4C83-802D-471B19A14CF3}" destId="{AE25C398-1E89-4EAB-A030-F31F70F5B985}" srcOrd="3" destOrd="0" presId="urn:microsoft.com/office/officeart/2005/8/layout/cycle7"/>
    <dgm:cxn modelId="{81FC0178-AF6E-4ABF-8B0E-09ECE73A5A6F}" type="presParOf" srcId="{AE25C398-1E89-4EAB-A030-F31F70F5B985}" destId="{5D9DB06F-93DA-4352-811A-1AA23A65AECA}" srcOrd="0" destOrd="0" presId="urn:microsoft.com/office/officeart/2005/8/layout/cycle7"/>
    <dgm:cxn modelId="{F31098EA-F622-417C-AD66-FF6509EAD92A}" type="presParOf" srcId="{33042D26-D821-4C83-802D-471B19A14CF3}" destId="{11ADE897-5797-4584-B078-5254C1286C00}" srcOrd="4" destOrd="0" presId="urn:microsoft.com/office/officeart/2005/8/layout/cycle7"/>
    <dgm:cxn modelId="{79AD010B-0762-4E80-83A8-17DC41FDFFF9}" type="presParOf" srcId="{33042D26-D821-4C83-802D-471B19A14CF3}" destId="{3DAEC3FE-CC77-4850-94A3-13657B6156EA}" srcOrd="5" destOrd="0" presId="urn:microsoft.com/office/officeart/2005/8/layout/cycle7"/>
    <dgm:cxn modelId="{3462EFC1-EADA-41A1-824D-ABBDBC8AD7BA}" type="presParOf" srcId="{3DAEC3FE-CC77-4850-94A3-13657B6156EA}" destId="{48227E98-7C83-4530-8F77-92DC02EDBDA9}" srcOrd="0" destOrd="0" presId="urn:microsoft.com/office/officeart/2005/8/layout/cycle7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00FCF6-4E85-4C39-A65C-B0DD82E7018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E892E3-D8E2-4BD9-9E34-C57956D25F7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D4046E7-6D2A-4D6B-9BFC-0D1558572893}" type="parTrans" cxnId="{F5E28078-5009-4708-A2C3-C070239C2611}">
      <dgm:prSet/>
      <dgm:spPr/>
      <dgm:t>
        <a:bodyPr/>
        <a:lstStyle/>
        <a:p>
          <a:endParaRPr lang="en-US"/>
        </a:p>
      </dgm:t>
    </dgm:pt>
    <dgm:pt modelId="{2C8B62DD-04A7-4EFC-B5CA-1151AEB62C02}" type="sibTrans" cxnId="{F5E28078-5009-4708-A2C3-C070239C2611}">
      <dgm:prSet/>
      <dgm:spPr/>
      <dgm:t>
        <a:bodyPr/>
        <a:lstStyle/>
        <a:p>
          <a:endParaRPr lang="en-US"/>
        </a:p>
      </dgm:t>
    </dgm:pt>
    <dgm:pt modelId="{C572C8DA-CEF8-4FE9-9353-96BF61A8BC36}">
      <dgm:prSet phldrT="[Text]" custT="1"/>
      <dgm:spPr/>
      <dgm:t>
        <a:bodyPr/>
        <a:lstStyle/>
        <a:p>
          <a:r>
            <a:rPr lang="en-US" sz="1800" b="1" dirty="0" smtClean="0"/>
            <a:t>INDISPOSITION</a:t>
          </a:r>
          <a:endParaRPr lang="en-US" sz="1800" b="1" dirty="0"/>
        </a:p>
      </dgm:t>
    </dgm:pt>
    <dgm:pt modelId="{D09F7FC2-6EEC-4919-8B14-939459FDFFC6}" type="parTrans" cxnId="{CA0F0E0D-E64F-403B-ABB0-27EAFE066226}">
      <dgm:prSet/>
      <dgm:spPr/>
      <dgm:t>
        <a:bodyPr/>
        <a:lstStyle/>
        <a:p>
          <a:endParaRPr lang="en-US"/>
        </a:p>
      </dgm:t>
    </dgm:pt>
    <dgm:pt modelId="{72E1421B-0B49-41BD-98C4-0FF81690C5BB}" type="sibTrans" cxnId="{CA0F0E0D-E64F-403B-ABB0-27EAFE066226}">
      <dgm:prSet/>
      <dgm:spPr/>
      <dgm:t>
        <a:bodyPr/>
        <a:lstStyle/>
        <a:p>
          <a:endParaRPr lang="en-US"/>
        </a:p>
      </dgm:t>
    </dgm:pt>
    <dgm:pt modelId="{F49E3E4A-9E20-4006-A03C-A9F687779D43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CD19F71-C8EC-4F45-8800-30F7261A6226}" type="parTrans" cxnId="{CF5FF7A9-B587-48CB-8C88-70DD0BD81FB2}">
      <dgm:prSet/>
      <dgm:spPr/>
      <dgm:t>
        <a:bodyPr/>
        <a:lstStyle/>
        <a:p>
          <a:endParaRPr lang="en-US"/>
        </a:p>
      </dgm:t>
    </dgm:pt>
    <dgm:pt modelId="{A32D435D-6C30-42BA-8D98-9DB00330973D}" type="sibTrans" cxnId="{CF5FF7A9-B587-48CB-8C88-70DD0BD81FB2}">
      <dgm:prSet/>
      <dgm:spPr/>
      <dgm:t>
        <a:bodyPr/>
        <a:lstStyle/>
        <a:p>
          <a:endParaRPr lang="en-US"/>
        </a:p>
      </dgm:t>
    </dgm:pt>
    <dgm:pt modelId="{DA884B95-6D9B-4D7E-9299-A6E643848136}">
      <dgm:prSet phldrT="[Text]" custT="1"/>
      <dgm:spPr/>
      <dgm:t>
        <a:bodyPr/>
        <a:lstStyle/>
        <a:p>
          <a:r>
            <a:rPr lang="en-US" sz="2400" b="1" dirty="0" smtClean="0"/>
            <a:t>SURGICAL DISEASE</a:t>
          </a:r>
          <a:endParaRPr lang="en-US" sz="2400" b="1" dirty="0"/>
        </a:p>
      </dgm:t>
    </dgm:pt>
    <dgm:pt modelId="{C87239AA-42B7-4B87-B760-C9F950C1FFAD}" type="parTrans" cxnId="{CADA050E-CBAE-47AA-AEC7-7832E864A852}">
      <dgm:prSet/>
      <dgm:spPr/>
      <dgm:t>
        <a:bodyPr/>
        <a:lstStyle/>
        <a:p>
          <a:endParaRPr lang="en-US"/>
        </a:p>
      </dgm:t>
    </dgm:pt>
    <dgm:pt modelId="{E73341C3-066F-413C-A277-4948635A8101}" type="sibTrans" cxnId="{CADA050E-CBAE-47AA-AEC7-7832E864A852}">
      <dgm:prSet/>
      <dgm:spPr/>
      <dgm:t>
        <a:bodyPr/>
        <a:lstStyle/>
        <a:p>
          <a:endParaRPr lang="en-US"/>
        </a:p>
      </dgm:t>
    </dgm:pt>
    <dgm:pt modelId="{99265DB6-545C-4EB5-BD8B-746BDDC6B6AB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CA4CBE6-C0F0-4D75-AA56-1C0AEB919002}" type="parTrans" cxnId="{317F55A7-07C7-4F7D-ADF7-104D34DCF9B0}">
      <dgm:prSet/>
      <dgm:spPr/>
      <dgm:t>
        <a:bodyPr/>
        <a:lstStyle/>
        <a:p>
          <a:endParaRPr lang="en-US"/>
        </a:p>
      </dgm:t>
    </dgm:pt>
    <dgm:pt modelId="{E1E647E6-C17D-4BD8-8DA2-E9AC19A4C320}" type="sibTrans" cxnId="{317F55A7-07C7-4F7D-ADF7-104D34DCF9B0}">
      <dgm:prSet/>
      <dgm:spPr/>
      <dgm:t>
        <a:bodyPr/>
        <a:lstStyle/>
        <a:p>
          <a:endParaRPr lang="en-US"/>
        </a:p>
      </dgm:t>
    </dgm:pt>
    <dgm:pt modelId="{A828E553-16E4-4450-9776-06A4E58062CD}">
      <dgm:prSet phldrT="[Text]" custT="1"/>
      <dgm:spPr/>
      <dgm:t>
        <a:bodyPr/>
        <a:lstStyle/>
        <a:p>
          <a:r>
            <a:rPr lang="en-US" sz="2400" b="1" dirty="0" smtClean="0"/>
            <a:t>DYNAMIC DISEASE</a:t>
          </a:r>
          <a:endParaRPr lang="en-US" sz="2400" b="1" dirty="0"/>
        </a:p>
      </dgm:t>
    </dgm:pt>
    <dgm:pt modelId="{053135B6-4F63-4D06-A123-518CAB87EAA4}" type="parTrans" cxnId="{65F44860-7B7F-4533-A999-956246A7770A}">
      <dgm:prSet/>
      <dgm:spPr/>
      <dgm:t>
        <a:bodyPr/>
        <a:lstStyle/>
        <a:p>
          <a:endParaRPr lang="en-US"/>
        </a:p>
      </dgm:t>
    </dgm:pt>
    <dgm:pt modelId="{DCF7C5F3-DA6C-4DCB-8E76-C70C4AF2FFC7}" type="sibTrans" cxnId="{65F44860-7B7F-4533-A999-956246A7770A}">
      <dgm:prSet/>
      <dgm:spPr/>
      <dgm:t>
        <a:bodyPr/>
        <a:lstStyle/>
        <a:p>
          <a:endParaRPr lang="en-US"/>
        </a:p>
      </dgm:t>
    </dgm:pt>
    <dgm:pt modelId="{E290FA70-4D9D-4AB2-9CD4-E08260C5E529}" type="pres">
      <dgm:prSet presAssocID="{2700FCF6-4E85-4C39-A65C-B0DD82E7018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D8A12B-A5F9-4A0A-8B01-508BA29660D3}" type="pres">
      <dgm:prSet presAssocID="{2700FCF6-4E85-4C39-A65C-B0DD82E70180}" presName="cycle" presStyleCnt="0"/>
      <dgm:spPr/>
    </dgm:pt>
    <dgm:pt modelId="{403727D1-0543-400E-85A3-66F61A3786F3}" type="pres">
      <dgm:prSet presAssocID="{2700FCF6-4E85-4C39-A65C-B0DD82E70180}" presName="centerShape" presStyleCnt="0"/>
      <dgm:spPr/>
    </dgm:pt>
    <dgm:pt modelId="{4CAAD6EE-7332-4374-8C91-6755C55AF53B}" type="pres">
      <dgm:prSet presAssocID="{2700FCF6-4E85-4C39-A65C-B0DD82E70180}" presName="connSite" presStyleLbl="node1" presStyleIdx="0" presStyleCnt="4"/>
      <dgm:spPr/>
    </dgm:pt>
    <dgm:pt modelId="{9390C42D-DFEB-41C9-9847-859FE3057FE3}" type="pres">
      <dgm:prSet presAssocID="{2700FCF6-4E85-4C39-A65C-B0DD82E70180}" presName="visible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B46CEE-E83A-4EC8-9320-E9BCA7AAED26}" type="pres">
      <dgm:prSet presAssocID="{8D4046E7-6D2A-4D6B-9BFC-0D1558572893}" presName="Name25" presStyleLbl="parChTrans1D1" presStyleIdx="0" presStyleCnt="3"/>
      <dgm:spPr/>
      <dgm:t>
        <a:bodyPr/>
        <a:lstStyle/>
        <a:p>
          <a:endParaRPr lang="en-US"/>
        </a:p>
      </dgm:t>
    </dgm:pt>
    <dgm:pt modelId="{54B7AAE1-2355-4A09-B95D-FEDBB7B83E6A}" type="pres">
      <dgm:prSet presAssocID="{00E892E3-D8E2-4BD9-9E34-C57956D25F70}" presName="node" presStyleCnt="0"/>
      <dgm:spPr/>
    </dgm:pt>
    <dgm:pt modelId="{598B68FC-8373-436B-886F-13FE19002532}" type="pres">
      <dgm:prSet presAssocID="{00E892E3-D8E2-4BD9-9E34-C57956D25F70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82B00-B3AB-4167-ADD8-2DB90B16709E}" type="pres">
      <dgm:prSet presAssocID="{00E892E3-D8E2-4BD9-9E34-C57956D25F70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61389-A54B-4CB7-A7A5-FBD87AE48BAA}" type="pres">
      <dgm:prSet presAssocID="{CCD19F71-C8EC-4F45-8800-30F7261A6226}" presName="Name25" presStyleLbl="parChTrans1D1" presStyleIdx="1" presStyleCnt="3"/>
      <dgm:spPr/>
      <dgm:t>
        <a:bodyPr/>
        <a:lstStyle/>
        <a:p>
          <a:endParaRPr lang="en-US"/>
        </a:p>
      </dgm:t>
    </dgm:pt>
    <dgm:pt modelId="{5D885AC7-93D8-4160-9C9E-9E9E93CFF43B}" type="pres">
      <dgm:prSet presAssocID="{F49E3E4A-9E20-4006-A03C-A9F687779D43}" presName="node" presStyleCnt="0"/>
      <dgm:spPr/>
    </dgm:pt>
    <dgm:pt modelId="{12792836-05D2-48EC-A092-FF24DB9139EE}" type="pres">
      <dgm:prSet presAssocID="{F49E3E4A-9E20-4006-A03C-A9F687779D43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90E0D-FAEA-49E7-8D1A-D2B96880D8F0}" type="pres">
      <dgm:prSet presAssocID="{F49E3E4A-9E20-4006-A03C-A9F687779D43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8317B-BED8-4277-9819-63D22133853E}" type="pres">
      <dgm:prSet presAssocID="{ACA4CBE6-C0F0-4D75-AA56-1C0AEB919002}" presName="Name25" presStyleLbl="parChTrans1D1" presStyleIdx="2" presStyleCnt="3"/>
      <dgm:spPr/>
      <dgm:t>
        <a:bodyPr/>
        <a:lstStyle/>
        <a:p>
          <a:endParaRPr lang="en-US"/>
        </a:p>
      </dgm:t>
    </dgm:pt>
    <dgm:pt modelId="{D42ABE3F-B83F-48E8-8D29-BFE59662A7B2}" type="pres">
      <dgm:prSet presAssocID="{99265DB6-545C-4EB5-BD8B-746BDDC6B6AB}" presName="node" presStyleCnt="0"/>
      <dgm:spPr/>
    </dgm:pt>
    <dgm:pt modelId="{EE543535-A970-4970-ABC6-3FBF3B74DB48}" type="pres">
      <dgm:prSet presAssocID="{99265DB6-545C-4EB5-BD8B-746BDDC6B6AB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BF233-FF7B-489A-B5E7-87BB7F734E14}" type="pres">
      <dgm:prSet presAssocID="{99265DB6-545C-4EB5-BD8B-746BDDC6B6AB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DA050E-CBAE-47AA-AEC7-7832E864A852}" srcId="{F49E3E4A-9E20-4006-A03C-A9F687779D43}" destId="{DA884B95-6D9B-4D7E-9299-A6E643848136}" srcOrd="0" destOrd="0" parTransId="{C87239AA-42B7-4B87-B760-C9F950C1FFAD}" sibTransId="{E73341C3-066F-413C-A277-4948635A8101}"/>
    <dgm:cxn modelId="{D928BF0B-59FC-4856-94F8-30C2E7106BE3}" type="presOf" srcId="{CCD19F71-C8EC-4F45-8800-30F7261A6226}" destId="{50761389-A54B-4CB7-A7A5-FBD87AE48BAA}" srcOrd="0" destOrd="0" presId="urn:microsoft.com/office/officeart/2005/8/layout/radial2"/>
    <dgm:cxn modelId="{F8DDBA50-350B-41C6-B091-3A5FC9B9D76D}" type="presOf" srcId="{00E892E3-D8E2-4BD9-9E34-C57956D25F70}" destId="{598B68FC-8373-436B-886F-13FE19002532}" srcOrd="0" destOrd="0" presId="urn:microsoft.com/office/officeart/2005/8/layout/radial2"/>
    <dgm:cxn modelId="{116A1DF1-91FD-44C2-AFDA-9B41DE487231}" type="presOf" srcId="{2700FCF6-4E85-4C39-A65C-B0DD82E70180}" destId="{E290FA70-4D9D-4AB2-9CD4-E08260C5E529}" srcOrd="0" destOrd="0" presId="urn:microsoft.com/office/officeart/2005/8/layout/radial2"/>
    <dgm:cxn modelId="{75E28FB4-5925-4B5D-99EA-0F3DCC21AE5F}" type="presOf" srcId="{F49E3E4A-9E20-4006-A03C-A9F687779D43}" destId="{12792836-05D2-48EC-A092-FF24DB9139EE}" srcOrd="0" destOrd="0" presId="urn:microsoft.com/office/officeart/2005/8/layout/radial2"/>
    <dgm:cxn modelId="{CA0F0E0D-E64F-403B-ABB0-27EAFE066226}" srcId="{00E892E3-D8E2-4BD9-9E34-C57956D25F70}" destId="{C572C8DA-CEF8-4FE9-9353-96BF61A8BC36}" srcOrd="0" destOrd="0" parTransId="{D09F7FC2-6EEC-4919-8B14-939459FDFFC6}" sibTransId="{72E1421B-0B49-41BD-98C4-0FF81690C5BB}"/>
    <dgm:cxn modelId="{CA743A3E-03C4-4720-A602-73260BB4BEBD}" type="presOf" srcId="{99265DB6-545C-4EB5-BD8B-746BDDC6B6AB}" destId="{EE543535-A970-4970-ABC6-3FBF3B74DB48}" srcOrd="0" destOrd="0" presId="urn:microsoft.com/office/officeart/2005/8/layout/radial2"/>
    <dgm:cxn modelId="{84582066-0A5F-4CA9-8E05-2A680FD13392}" type="presOf" srcId="{DA884B95-6D9B-4D7E-9299-A6E643848136}" destId="{AD090E0D-FAEA-49E7-8D1A-D2B96880D8F0}" srcOrd="0" destOrd="0" presId="urn:microsoft.com/office/officeart/2005/8/layout/radial2"/>
    <dgm:cxn modelId="{65F44860-7B7F-4533-A999-956246A7770A}" srcId="{99265DB6-545C-4EB5-BD8B-746BDDC6B6AB}" destId="{A828E553-16E4-4450-9776-06A4E58062CD}" srcOrd="0" destOrd="0" parTransId="{053135B6-4F63-4D06-A123-518CAB87EAA4}" sibTransId="{DCF7C5F3-DA6C-4DCB-8E76-C70C4AF2FFC7}"/>
    <dgm:cxn modelId="{016E529B-790F-4104-92F9-5EB3C994333A}" type="presOf" srcId="{A828E553-16E4-4450-9776-06A4E58062CD}" destId="{46DBF233-FF7B-489A-B5E7-87BB7F734E14}" srcOrd="0" destOrd="0" presId="urn:microsoft.com/office/officeart/2005/8/layout/radial2"/>
    <dgm:cxn modelId="{DADBD39C-ECB9-4B2F-B658-C15BE1B7FABD}" type="presOf" srcId="{8D4046E7-6D2A-4D6B-9BFC-0D1558572893}" destId="{73B46CEE-E83A-4EC8-9320-E9BCA7AAED26}" srcOrd="0" destOrd="0" presId="urn:microsoft.com/office/officeart/2005/8/layout/radial2"/>
    <dgm:cxn modelId="{317F55A7-07C7-4F7D-ADF7-104D34DCF9B0}" srcId="{2700FCF6-4E85-4C39-A65C-B0DD82E70180}" destId="{99265DB6-545C-4EB5-BD8B-746BDDC6B6AB}" srcOrd="2" destOrd="0" parTransId="{ACA4CBE6-C0F0-4D75-AA56-1C0AEB919002}" sibTransId="{E1E647E6-C17D-4BD8-8DA2-E9AC19A4C320}"/>
    <dgm:cxn modelId="{A4FAAA6A-A4BE-43CA-9E68-50B8EF83E93F}" type="presOf" srcId="{ACA4CBE6-C0F0-4D75-AA56-1C0AEB919002}" destId="{CBF8317B-BED8-4277-9819-63D22133853E}" srcOrd="0" destOrd="0" presId="urn:microsoft.com/office/officeart/2005/8/layout/radial2"/>
    <dgm:cxn modelId="{98DAA09C-1FC9-4A8F-9C60-7D694517D237}" type="presOf" srcId="{C572C8DA-CEF8-4FE9-9353-96BF61A8BC36}" destId="{C2382B00-B3AB-4167-ADD8-2DB90B16709E}" srcOrd="0" destOrd="0" presId="urn:microsoft.com/office/officeart/2005/8/layout/radial2"/>
    <dgm:cxn modelId="{CF5FF7A9-B587-48CB-8C88-70DD0BD81FB2}" srcId="{2700FCF6-4E85-4C39-A65C-B0DD82E70180}" destId="{F49E3E4A-9E20-4006-A03C-A9F687779D43}" srcOrd="1" destOrd="0" parTransId="{CCD19F71-C8EC-4F45-8800-30F7261A6226}" sibTransId="{A32D435D-6C30-42BA-8D98-9DB00330973D}"/>
    <dgm:cxn modelId="{F5E28078-5009-4708-A2C3-C070239C2611}" srcId="{2700FCF6-4E85-4C39-A65C-B0DD82E70180}" destId="{00E892E3-D8E2-4BD9-9E34-C57956D25F70}" srcOrd="0" destOrd="0" parTransId="{8D4046E7-6D2A-4D6B-9BFC-0D1558572893}" sibTransId="{2C8B62DD-04A7-4EFC-B5CA-1151AEB62C02}"/>
    <dgm:cxn modelId="{76739D7A-E34E-4330-A319-7E9333E410B0}" type="presParOf" srcId="{E290FA70-4D9D-4AB2-9CD4-E08260C5E529}" destId="{C1D8A12B-A5F9-4A0A-8B01-508BA29660D3}" srcOrd="0" destOrd="0" presId="urn:microsoft.com/office/officeart/2005/8/layout/radial2"/>
    <dgm:cxn modelId="{DBF8452A-3E89-4D94-82BF-E99D8069860E}" type="presParOf" srcId="{C1D8A12B-A5F9-4A0A-8B01-508BA29660D3}" destId="{403727D1-0543-400E-85A3-66F61A3786F3}" srcOrd="0" destOrd="0" presId="urn:microsoft.com/office/officeart/2005/8/layout/radial2"/>
    <dgm:cxn modelId="{15E7C73E-55F9-4351-A479-0FD23B639754}" type="presParOf" srcId="{403727D1-0543-400E-85A3-66F61A3786F3}" destId="{4CAAD6EE-7332-4374-8C91-6755C55AF53B}" srcOrd="0" destOrd="0" presId="urn:microsoft.com/office/officeart/2005/8/layout/radial2"/>
    <dgm:cxn modelId="{8C7C04B7-09C5-4984-8172-69813368AB8A}" type="presParOf" srcId="{403727D1-0543-400E-85A3-66F61A3786F3}" destId="{9390C42D-DFEB-41C9-9847-859FE3057FE3}" srcOrd="1" destOrd="0" presId="urn:microsoft.com/office/officeart/2005/8/layout/radial2"/>
    <dgm:cxn modelId="{7F83DBCF-E4A0-4E32-8892-B8AAAD97DD61}" type="presParOf" srcId="{C1D8A12B-A5F9-4A0A-8B01-508BA29660D3}" destId="{73B46CEE-E83A-4EC8-9320-E9BCA7AAED26}" srcOrd="1" destOrd="0" presId="urn:microsoft.com/office/officeart/2005/8/layout/radial2"/>
    <dgm:cxn modelId="{5E607EE2-1661-446F-9E06-243D226CC842}" type="presParOf" srcId="{C1D8A12B-A5F9-4A0A-8B01-508BA29660D3}" destId="{54B7AAE1-2355-4A09-B95D-FEDBB7B83E6A}" srcOrd="2" destOrd="0" presId="urn:microsoft.com/office/officeart/2005/8/layout/radial2"/>
    <dgm:cxn modelId="{CA8B3CD9-BF85-46AF-A80A-3A8052C90322}" type="presParOf" srcId="{54B7AAE1-2355-4A09-B95D-FEDBB7B83E6A}" destId="{598B68FC-8373-436B-886F-13FE19002532}" srcOrd="0" destOrd="0" presId="urn:microsoft.com/office/officeart/2005/8/layout/radial2"/>
    <dgm:cxn modelId="{5EA1C88E-F4ED-4681-9FB3-8E840427F739}" type="presParOf" srcId="{54B7AAE1-2355-4A09-B95D-FEDBB7B83E6A}" destId="{C2382B00-B3AB-4167-ADD8-2DB90B16709E}" srcOrd="1" destOrd="0" presId="urn:microsoft.com/office/officeart/2005/8/layout/radial2"/>
    <dgm:cxn modelId="{3A42885E-9B16-40E4-A43C-AA12145C85A5}" type="presParOf" srcId="{C1D8A12B-A5F9-4A0A-8B01-508BA29660D3}" destId="{50761389-A54B-4CB7-A7A5-FBD87AE48BAA}" srcOrd="3" destOrd="0" presId="urn:microsoft.com/office/officeart/2005/8/layout/radial2"/>
    <dgm:cxn modelId="{18818871-23B1-4851-85B4-BE1B2CDE5946}" type="presParOf" srcId="{C1D8A12B-A5F9-4A0A-8B01-508BA29660D3}" destId="{5D885AC7-93D8-4160-9C9E-9E9E93CFF43B}" srcOrd="4" destOrd="0" presId="urn:microsoft.com/office/officeart/2005/8/layout/radial2"/>
    <dgm:cxn modelId="{22B9F22E-8A21-47E4-86B9-5C7730C0D6BB}" type="presParOf" srcId="{5D885AC7-93D8-4160-9C9E-9E9E93CFF43B}" destId="{12792836-05D2-48EC-A092-FF24DB9139EE}" srcOrd="0" destOrd="0" presId="urn:microsoft.com/office/officeart/2005/8/layout/radial2"/>
    <dgm:cxn modelId="{A3473808-9656-4AB5-8682-5136AC2FB2B7}" type="presParOf" srcId="{5D885AC7-93D8-4160-9C9E-9E9E93CFF43B}" destId="{AD090E0D-FAEA-49E7-8D1A-D2B96880D8F0}" srcOrd="1" destOrd="0" presId="urn:microsoft.com/office/officeart/2005/8/layout/radial2"/>
    <dgm:cxn modelId="{8380C38B-4235-411E-AB03-166631A1704F}" type="presParOf" srcId="{C1D8A12B-A5F9-4A0A-8B01-508BA29660D3}" destId="{CBF8317B-BED8-4277-9819-63D22133853E}" srcOrd="5" destOrd="0" presId="urn:microsoft.com/office/officeart/2005/8/layout/radial2"/>
    <dgm:cxn modelId="{85EBC7CB-18A9-4FC3-844D-B8175C1D0A05}" type="presParOf" srcId="{C1D8A12B-A5F9-4A0A-8B01-508BA29660D3}" destId="{D42ABE3F-B83F-48E8-8D29-BFE59662A7B2}" srcOrd="6" destOrd="0" presId="urn:microsoft.com/office/officeart/2005/8/layout/radial2"/>
    <dgm:cxn modelId="{D8D35410-50CD-46DC-9DD1-21162E342FFC}" type="presParOf" srcId="{D42ABE3F-B83F-48E8-8D29-BFE59662A7B2}" destId="{EE543535-A970-4970-ABC6-3FBF3B74DB48}" srcOrd="0" destOrd="0" presId="urn:microsoft.com/office/officeart/2005/8/layout/radial2"/>
    <dgm:cxn modelId="{5E790C14-48DA-4651-BE3C-FF36A95A775B}" type="presParOf" srcId="{D42ABE3F-B83F-48E8-8D29-BFE59662A7B2}" destId="{46DBF233-FF7B-489A-B5E7-87BB7F734E14}" srcOrd="1" destOrd="0" presId="urn:microsoft.com/office/officeart/2005/8/layout/radial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08EA08-B9F8-4E0D-B25E-9A2377C6DD7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34B928-E5CE-490C-8FB2-CDFBEC756168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Dynamic disease</a:t>
          </a:r>
          <a:endParaRPr lang="en-US" dirty="0"/>
        </a:p>
      </dgm:t>
    </dgm:pt>
    <dgm:pt modelId="{370D8325-BC3D-45A2-B903-C2770632CDFE}" type="parTrans" cxnId="{FDD2F23E-8251-4DC2-AD96-4730AF723835}">
      <dgm:prSet/>
      <dgm:spPr/>
      <dgm:t>
        <a:bodyPr/>
        <a:lstStyle/>
        <a:p>
          <a:endParaRPr lang="en-US"/>
        </a:p>
      </dgm:t>
    </dgm:pt>
    <dgm:pt modelId="{03072519-BD8F-4760-B1B6-F8854DB28CF5}" type="sibTrans" cxnId="{FDD2F23E-8251-4DC2-AD96-4730AF723835}">
      <dgm:prSet/>
      <dgm:spPr/>
      <dgm:t>
        <a:bodyPr/>
        <a:lstStyle/>
        <a:p>
          <a:endParaRPr lang="en-US"/>
        </a:p>
      </dgm:t>
    </dgm:pt>
    <dgm:pt modelId="{3B829198-8749-4C8C-8F0C-0F38080C3222}">
      <dgm:prSet phldrT="[Text]" custT="1"/>
      <dgm:spPr/>
      <dgm:t>
        <a:bodyPr/>
        <a:lstStyle/>
        <a:p>
          <a:r>
            <a:rPr lang="en-US" sz="4400" b="1" dirty="0" err="1" smtClean="0"/>
            <a:t>Acutedisease</a:t>
          </a:r>
          <a:endParaRPr lang="en-US" sz="4400" b="1" dirty="0"/>
        </a:p>
      </dgm:t>
    </dgm:pt>
    <dgm:pt modelId="{55A52DE2-5028-487A-A915-076B05915880}" type="parTrans" cxnId="{D9A45328-1F38-4CE3-A010-4EA3CF358C3C}">
      <dgm:prSet/>
      <dgm:spPr/>
      <dgm:t>
        <a:bodyPr/>
        <a:lstStyle/>
        <a:p>
          <a:endParaRPr lang="en-US"/>
        </a:p>
      </dgm:t>
    </dgm:pt>
    <dgm:pt modelId="{36032CC3-E14E-43BB-AE0F-5A0B54FCA614}" type="sibTrans" cxnId="{D9A45328-1F38-4CE3-A010-4EA3CF358C3C}">
      <dgm:prSet/>
      <dgm:spPr/>
      <dgm:t>
        <a:bodyPr/>
        <a:lstStyle/>
        <a:p>
          <a:endParaRPr lang="en-US"/>
        </a:p>
      </dgm:t>
    </dgm:pt>
    <dgm:pt modelId="{83A05699-EECC-4617-B437-43C1A020D6A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Dynamic disease</a:t>
          </a:r>
          <a:endParaRPr lang="en-US" dirty="0"/>
        </a:p>
      </dgm:t>
    </dgm:pt>
    <dgm:pt modelId="{4A00558D-4FB3-45D9-805B-91BCCD12E011}" type="parTrans" cxnId="{DF09B669-3DA8-4E26-86D0-E24FED8C6CA8}">
      <dgm:prSet/>
      <dgm:spPr/>
      <dgm:t>
        <a:bodyPr/>
        <a:lstStyle/>
        <a:p>
          <a:endParaRPr lang="en-US"/>
        </a:p>
      </dgm:t>
    </dgm:pt>
    <dgm:pt modelId="{1D5B7720-0852-4DCE-A42B-6EF598DA2D02}" type="sibTrans" cxnId="{DF09B669-3DA8-4E26-86D0-E24FED8C6CA8}">
      <dgm:prSet/>
      <dgm:spPr/>
      <dgm:t>
        <a:bodyPr/>
        <a:lstStyle/>
        <a:p>
          <a:endParaRPr lang="en-US"/>
        </a:p>
      </dgm:t>
    </dgm:pt>
    <dgm:pt modelId="{DAA7E449-9EF9-4911-B8C2-3691302235BB}">
      <dgm:prSet phldrT="[Text]" custT="1"/>
      <dgm:spPr/>
      <dgm:t>
        <a:bodyPr/>
        <a:lstStyle/>
        <a:p>
          <a:r>
            <a:rPr lang="en-US" sz="3800" b="1" dirty="0" err="1" smtClean="0"/>
            <a:t>Chronicdisease</a:t>
          </a:r>
          <a:endParaRPr lang="en-US" sz="3800" b="1" dirty="0"/>
        </a:p>
      </dgm:t>
    </dgm:pt>
    <dgm:pt modelId="{3E3EE0ED-C92D-4F43-9636-06AA1FE6329D}" type="parTrans" cxnId="{FD23AC92-3F3B-4E55-957C-656621B41194}">
      <dgm:prSet/>
      <dgm:spPr/>
      <dgm:t>
        <a:bodyPr/>
        <a:lstStyle/>
        <a:p>
          <a:endParaRPr lang="en-US"/>
        </a:p>
      </dgm:t>
    </dgm:pt>
    <dgm:pt modelId="{031AB457-0161-4BAA-9629-0D5A21C40EEF}" type="sibTrans" cxnId="{FD23AC92-3F3B-4E55-957C-656621B41194}">
      <dgm:prSet/>
      <dgm:spPr/>
      <dgm:t>
        <a:bodyPr/>
        <a:lstStyle/>
        <a:p>
          <a:endParaRPr lang="en-US"/>
        </a:p>
      </dgm:t>
    </dgm:pt>
    <dgm:pt modelId="{4C3E09F6-97AC-4A8F-8A2B-54D3C5568D84}" type="pres">
      <dgm:prSet presAssocID="{7208EA08-B9F8-4E0D-B25E-9A2377C6DD7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8EC8FDA-13C1-44A8-ABE6-166C7B056AB7}" type="pres">
      <dgm:prSet presAssocID="{4034B928-E5CE-490C-8FB2-CDFBEC756168}" presName="linNode" presStyleCnt="0"/>
      <dgm:spPr/>
    </dgm:pt>
    <dgm:pt modelId="{90CC7E4C-9214-4F6A-8E7B-5D6322C0A560}" type="pres">
      <dgm:prSet presAssocID="{4034B928-E5CE-490C-8FB2-CDFBEC756168}" presName="parentShp" presStyleLbl="node1" presStyleIdx="0" presStyleCnt="2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  <dgm:pt modelId="{4B8A6E29-C263-4492-AB09-00589A8E8719}" type="pres">
      <dgm:prSet presAssocID="{4034B928-E5CE-490C-8FB2-CDFBEC756168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0565F-7F0F-4488-909C-84C14B1675C4}" type="pres">
      <dgm:prSet presAssocID="{03072519-BD8F-4760-B1B6-F8854DB28CF5}" presName="spacing" presStyleCnt="0"/>
      <dgm:spPr/>
    </dgm:pt>
    <dgm:pt modelId="{60993166-F666-4EF2-97C3-9AE6E0243215}" type="pres">
      <dgm:prSet presAssocID="{83A05699-EECC-4617-B437-43C1A020D6A2}" presName="linNode" presStyleCnt="0"/>
      <dgm:spPr/>
    </dgm:pt>
    <dgm:pt modelId="{385FE68F-90EA-4EA5-AFE3-1999F1C0A867}" type="pres">
      <dgm:prSet presAssocID="{83A05699-EECC-4617-B437-43C1A020D6A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556D49-D5DE-4864-B393-05FEBCB5CBB3}" type="pres">
      <dgm:prSet presAssocID="{83A05699-EECC-4617-B437-43C1A020D6A2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43E746-E0F7-4496-938B-34F954C2D0C3}" type="presOf" srcId="{83A05699-EECC-4617-B437-43C1A020D6A2}" destId="{385FE68F-90EA-4EA5-AFE3-1999F1C0A867}" srcOrd="0" destOrd="0" presId="urn:microsoft.com/office/officeart/2005/8/layout/vList6"/>
    <dgm:cxn modelId="{DF3FDC34-88AE-42FA-815F-730ABFF056C8}" type="presOf" srcId="{7208EA08-B9F8-4E0D-B25E-9A2377C6DD7D}" destId="{4C3E09F6-97AC-4A8F-8A2B-54D3C5568D84}" srcOrd="0" destOrd="0" presId="urn:microsoft.com/office/officeart/2005/8/layout/vList6"/>
    <dgm:cxn modelId="{0345FE56-9924-46C3-B1A7-42C885442456}" type="presOf" srcId="{3B829198-8749-4C8C-8F0C-0F38080C3222}" destId="{4B8A6E29-C263-4492-AB09-00589A8E8719}" srcOrd="0" destOrd="0" presId="urn:microsoft.com/office/officeart/2005/8/layout/vList6"/>
    <dgm:cxn modelId="{FDD2F23E-8251-4DC2-AD96-4730AF723835}" srcId="{7208EA08-B9F8-4E0D-B25E-9A2377C6DD7D}" destId="{4034B928-E5CE-490C-8FB2-CDFBEC756168}" srcOrd="0" destOrd="0" parTransId="{370D8325-BC3D-45A2-B903-C2770632CDFE}" sibTransId="{03072519-BD8F-4760-B1B6-F8854DB28CF5}"/>
    <dgm:cxn modelId="{D9A45328-1F38-4CE3-A010-4EA3CF358C3C}" srcId="{4034B928-E5CE-490C-8FB2-CDFBEC756168}" destId="{3B829198-8749-4C8C-8F0C-0F38080C3222}" srcOrd="0" destOrd="0" parTransId="{55A52DE2-5028-487A-A915-076B05915880}" sibTransId="{36032CC3-E14E-43BB-AE0F-5A0B54FCA614}"/>
    <dgm:cxn modelId="{FD23AC92-3F3B-4E55-957C-656621B41194}" srcId="{83A05699-EECC-4617-B437-43C1A020D6A2}" destId="{DAA7E449-9EF9-4911-B8C2-3691302235BB}" srcOrd="0" destOrd="0" parTransId="{3E3EE0ED-C92D-4F43-9636-06AA1FE6329D}" sibTransId="{031AB457-0161-4BAA-9629-0D5A21C40EEF}"/>
    <dgm:cxn modelId="{DF09B669-3DA8-4E26-86D0-E24FED8C6CA8}" srcId="{7208EA08-B9F8-4E0D-B25E-9A2377C6DD7D}" destId="{83A05699-EECC-4617-B437-43C1A020D6A2}" srcOrd="1" destOrd="0" parTransId="{4A00558D-4FB3-45D9-805B-91BCCD12E011}" sibTransId="{1D5B7720-0852-4DCE-A42B-6EF598DA2D02}"/>
    <dgm:cxn modelId="{ACF33F53-0EC5-4489-8188-AA05FAB27B90}" type="presOf" srcId="{DAA7E449-9EF9-4911-B8C2-3691302235BB}" destId="{1A556D49-D5DE-4864-B393-05FEBCB5CBB3}" srcOrd="0" destOrd="0" presId="urn:microsoft.com/office/officeart/2005/8/layout/vList6"/>
    <dgm:cxn modelId="{2502A0CB-F450-4B65-8830-A772901D5F45}" type="presOf" srcId="{4034B928-E5CE-490C-8FB2-CDFBEC756168}" destId="{90CC7E4C-9214-4F6A-8E7B-5D6322C0A560}" srcOrd="0" destOrd="0" presId="urn:microsoft.com/office/officeart/2005/8/layout/vList6"/>
    <dgm:cxn modelId="{95E337E7-01BB-457C-9592-56E515003671}" type="presParOf" srcId="{4C3E09F6-97AC-4A8F-8A2B-54D3C5568D84}" destId="{88EC8FDA-13C1-44A8-ABE6-166C7B056AB7}" srcOrd="0" destOrd="0" presId="urn:microsoft.com/office/officeart/2005/8/layout/vList6"/>
    <dgm:cxn modelId="{6C98C45C-163E-494B-8FE6-7B365C777043}" type="presParOf" srcId="{88EC8FDA-13C1-44A8-ABE6-166C7B056AB7}" destId="{90CC7E4C-9214-4F6A-8E7B-5D6322C0A560}" srcOrd="0" destOrd="0" presId="urn:microsoft.com/office/officeart/2005/8/layout/vList6"/>
    <dgm:cxn modelId="{FC652BA7-A228-4005-93E6-9AE79D1D65B2}" type="presParOf" srcId="{88EC8FDA-13C1-44A8-ABE6-166C7B056AB7}" destId="{4B8A6E29-C263-4492-AB09-00589A8E8719}" srcOrd="1" destOrd="0" presId="urn:microsoft.com/office/officeart/2005/8/layout/vList6"/>
    <dgm:cxn modelId="{FB2EB0AB-558C-4395-8D18-36A44278CC92}" type="presParOf" srcId="{4C3E09F6-97AC-4A8F-8A2B-54D3C5568D84}" destId="{7380565F-7F0F-4488-909C-84C14B1675C4}" srcOrd="1" destOrd="0" presId="urn:microsoft.com/office/officeart/2005/8/layout/vList6"/>
    <dgm:cxn modelId="{D41DEC38-E531-4A06-93B6-F2BB612DCA63}" type="presParOf" srcId="{4C3E09F6-97AC-4A8F-8A2B-54D3C5568D84}" destId="{60993166-F666-4EF2-97C3-9AE6E0243215}" srcOrd="2" destOrd="0" presId="urn:microsoft.com/office/officeart/2005/8/layout/vList6"/>
    <dgm:cxn modelId="{48754980-9BEF-4B58-97D6-52E9C37FC2B1}" type="presParOf" srcId="{60993166-F666-4EF2-97C3-9AE6E0243215}" destId="{385FE68F-90EA-4EA5-AFE3-1999F1C0A867}" srcOrd="0" destOrd="0" presId="urn:microsoft.com/office/officeart/2005/8/layout/vList6"/>
    <dgm:cxn modelId="{DD4894DB-8350-4650-9172-5ECBBD82D045}" type="presParOf" srcId="{60993166-F666-4EF2-97C3-9AE6E0243215}" destId="{1A556D49-D5DE-4864-B393-05FEBCB5CBB3}" srcOrd="1" destOrd="0" presId="urn:microsoft.com/office/officeart/2005/8/layout/vList6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3B050C-E13B-4B70-81CC-25941BDA9715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39EC7F-3062-4CDA-807A-91D8F1FAC920}">
      <dgm:prSet phldrT="[Text]" custT="1"/>
      <dgm:spPr/>
      <dgm:t>
        <a:bodyPr/>
        <a:lstStyle/>
        <a:p>
          <a:r>
            <a:rPr lang="en-US" sz="4800" b="1" dirty="0" smtClean="0"/>
            <a:t>INDIVIDUAL</a:t>
          </a:r>
          <a:endParaRPr lang="en-US" sz="4800" b="1" dirty="0"/>
        </a:p>
      </dgm:t>
    </dgm:pt>
    <dgm:pt modelId="{9403236B-7195-46FF-BDF2-8F5EE9E0AEEE}" type="parTrans" cxnId="{55EEF893-2D90-42DF-8785-1CF81982ACC1}">
      <dgm:prSet/>
      <dgm:spPr/>
      <dgm:t>
        <a:bodyPr/>
        <a:lstStyle/>
        <a:p>
          <a:endParaRPr lang="en-US"/>
        </a:p>
      </dgm:t>
    </dgm:pt>
    <dgm:pt modelId="{BE71BB6D-F30F-4631-AE17-A5B97AB010AD}" type="sibTrans" cxnId="{55EEF893-2D90-42DF-8785-1CF81982ACC1}">
      <dgm:prSet/>
      <dgm:spPr/>
      <dgm:t>
        <a:bodyPr/>
        <a:lstStyle/>
        <a:p>
          <a:endParaRPr lang="en-US"/>
        </a:p>
      </dgm:t>
    </dgm:pt>
    <dgm:pt modelId="{8CAAD4B0-67E1-4CC0-9447-F6B2B79B5A3C}">
      <dgm:prSet phldrT="[Text]"/>
      <dgm:spPr/>
      <dgm:t>
        <a:bodyPr/>
        <a:lstStyle/>
        <a:p>
          <a:endParaRPr lang="en-US" dirty="0"/>
        </a:p>
      </dgm:t>
    </dgm:pt>
    <dgm:pt modelId="{83CCEF43-F232-45BC-A1B9-D0E99B36F54E}" type="parTrans" cxnId="{B8D891C3-E553-4C0E-84C8-76373267534F}">
      <dgm:prSet/>
      <dgm:spPr/>
      <dgm:t>
        <a:bodyPr/>
        <a:lstStyle/>
        <a:p>
          <a:endParaRPr lang="en-US"/>
        </a:p>
      </dgm:t>
    </dgm:pt>
    <dgm:pt modelId="{F8662567-4C43-430C-B714-F2F0599480EA}" type="sibTrans" cxnId="{B8D891C3-E553-4C0E-84C8-76373267534F}">
      <dgm:prSet/>
      <dgm:spPr/>
      <dgm:t>
        <a:bodyPr/>
        <a:lstStyle/>
        <a:p>
          <a:endParaRPr lang="en-US"/>
        </a:p>
      </dgm:t>
    </dgm:pt>
    <dgm:pt modelId="{566DBD23-5B91-4B81-BC48-E3A3E7D7F1E3}">
      <dgm:prSet phldrT="[Text]"/>
      <dgm:spPr/>
      <dgm:t>
        <a:bodyPr/>
        <a:lstStyle/>
        <a:p>
          <a:endParaRPr lang="en-US" dirty="0"/>
        </a:p>
      </dgm:t>
    </dgm:pt>
    <dgm:pt modelId="{8E59B4E0-16F1-477F-A76F-2F0D61659BE6}" type="parTrans" cxnId="{053AD304-D81A-4E76-9BD2-F1C06C02BCCC}">
      <dgm:prSet/>
      <dgm:spPr/>
      <dgm:t>
        <a:bodyPr/>
        <a:lstStyle/>
        <a:p>
          <a:endParaRPr lang="en-US"/>
        </a:p>
      </dgm:t>
    </dgm:pt>
    <dgm:pt modelId="{B8C51AF3-EA5F-40A5-AE8C-EA86EC16AB33}" type="sibTrans" cxnId="{053AD304-D81A-4E76-9BD2-F1C06C02BCCC}">
      <dgm:prSet/>
      <dgm:spPr/>
      <dgm:t>
        <a:bodyPr/>
        <a:lstStyle/>
        <a:p>
          <a:endParaRPr lang="en-US"/>
        </a:p>
      </dgm:t>
    </dgm:pt>
    <dgm:pt modelId="{EF7EEFC1-D6E9-4AD8-992E-571C2B814CDC}">
      <dgm:prSet phldrT="[Text]" phldr="1"/>
      <dgm:spPr/>
      <dgm:t>
        <a:bodyPr/>
        <a:lstStyle/>
        <a:p>
          <a:endParaRPr lang="en-US"/>
        </a:p>
      </dgm:t>
    </dgm:pt>
    <dgm:pt modelId="{5918F2A2-349B-4442-86E9-DC712026D943}" type="parTrans" cxnId="{BE091071-1C00-403A-8595-117BE8080D65}">
      <dgm:prSet/>
      <dgm:spPr/>
      <dgm:t>
        <a:bodyPr/>
        <a:lstStyle/>
        <a:p>
          <a:endParaRPr lang="en-US"/>
        </a:p>
      </dgm:t>
    </dgm:pt>
    <dgm:pt modelId="{93135422-98CF-4D68-A2C7-AB5DCBC8CAEE}" type="sibTrans" cxnId="{BE091071-1C00-403A-8595-117BE8080D65}">
      <dgm:prSet/>
      <dgm:spPr/>
      <dgm:t>
        <a:bodyPr/>
        <a:lstStyle/>
        <a:p>
          <a:endParaRPr lang="en-US"/>
        </a:p>
      </dgm:t>
    </dgm:pt>
    <dgm:pt modelId="{85C2CEC0-B6D5-4306-A1E0-615A42CAEEC2}">
      <dgm:prSet phldrT="[Text]" custT="1"/>
      <dgm:spPr/>
      <dgm:t>
        <a:bodyPr/>
        <a:lstStyle/>
        <a:p>
          <a:r>
            <a:rPr lang="en-US" sz="5400" b="1" dirty="0" smtClean="0"/>
            <a:t>EPIDEMIC</a:t>
          </a:r>
          <a:endParaRPr lang="en-US" sz="5400" b="1" dirty="0"/>
        </a:p>
      </dgm:t>
    </dgm:pt>
    <dgm:pt modelId="{C28C79C2-C041-415F-B143-7BFA0533D5D4}" type="parTrans" cxnId="{55AACDD7-18B5-46BD-BD04-79FCFBCB0CFB}">
      <dgm:prSet/>
      <dgm:spPr/>
      <dgm:t>
        <a:bodyPr/>
        <a:lstStyle/>
        <a:p>
          <a:endParaRPr lang="en-US"/>
        </a:p>
      </dgm:t>
    </dgm:pt>
    <dgm:pt modelId="{61714A70-BBC0-4BE3-9549-87544FAC9957}" type="sibTrans" cxnId="{55AACDD7-18B5-46BD-BD04-79FCFBCB0CFB}">
      <dgm:prSet/>
      <dgm:spPr/>
      <dgm:t>
        <a:bodyPr/>
        <a:lstStyle/>
        <a:p>
          <a:endParaRPr lang="en-US"/>
        </a:p>
      </dgm:t>
    </dgm:pt>
    <dgm:pt modelId="{E51CF71A-1E16-4EB2-B288-D3C963B9C292}">
      <dgm:prSet phldrT="[Text]" phldr="1"/>
      <dgm:spPr/>
      <dgm:t>
        <a:bodyPr/>
        <a:lstStyle/>
        <a:p>
          <a:endParaRPr lang="en-US" dirty="0"/>
        </a:p>
      </dgm:t>
    </dgm:pt>
    <dgm:pt modelId="{82C9F2FC-7260-49B5-AF85-856B977469CF}" type="parTrans" cxnId="{554555EB-3646-46F7-954D-2ABDE306F46B}">
      <dgm:prSet/>
      <dgm:spPr/>
      <dgm:t>
        <a:bodyPr/>
        <a:lstStyle/>
        <a:p>
          <a:endParaRPr lang="en-US"/>
        </a:p>
      </dgm:t>
    </dgm:pt>
    <dgm:pt modelId="{FBB2F96B-DB13-42AA-9D63-EB9CC153BD0F}" type="sibTrans" cxnId="{554555EB-3646-46F7-954D-2ABDE306F46B}">
      <dgm:prSet/>
      <dgm:spPr/>
      <dgm:t>
        <a:bodyPr/>
        <a:lstStyle/>
        <a:p>
          <a:endParaRPr lang="en-US"/>
        </a:p>
      </dgm:t>
    </dgm:pt>
    <dgm:pt modelId="{A44ADDE4-83E8-4B2A-9F8E-4403DE458EDF}">
      <dgm:prSet phldrT="[Text]" phldr="1"/>
      <dgm:spPr/>
      <dgm:t>
        <a:bodyPr/>
        <a:lstStyle/>
        <a:p>
          <a:endParaRPr lang="en-US"/>
        </a:p>
      </dgm:t>
    </dgm:pt>
    <dgm:pt modelId="{FB5DCB38-4A46-474C-894F-36D13F8654AE}" type="parTrans" cxnId="{8383A97D-7908-43EC-9688-9C7843EA0D9B}">
      <dgm:prSet/>
      <dgm:spPr/>
      <dgm:t>
        <a:bodyPr/>
        <a:lstStyle/>
        <a:p>
          <a:endParaRPr lang="en-US"/>
        </a:p>
      </dgm:t>
    </dgm:pt>
    <dgm:pt modelId="{285A7B84-867E-479A-AC1A-A1EC9E6D84CB}" type="sibTrans" cxnId="{8383A97D-7908-43EC-9688-9C7843EA0D9B}">
      <dgm:prSet/>
      <dgm:spPr/>
      <dgm:t>
        <a:bodyPr/>
        <a:lstStyle/>
        <a:p>
          <a:endParaRPr lang="en-US"/>
        </a:p>
      </dgm:t>
    </dgm:pt>
    <dgm:pt modelId="{B3F03C55-CD1D-4D1C-B14F-39E91342AACD}">
      <dgm:prSet/>
      <dgm:spPr/>
      <dgm:t>
        <a:bodyPr/>
        <a:lstStyle/>
        <a:p>
          <a:r>
            <a:rPr lang="en-US" smtClean="0">
              <a:latin typeface="Calibri"/>
            </a:rPr>
            <a:t>§73</a:t>
          </a:r>
          <a:endParaRPr lang="en-US" dirty="0"/>
        </a:p>
      </dgm:t>
    </dgm:pt>
    <dgm:pt modelId="{400318E8-B2F5-46B0-B446-9765EB1C44E7}" type="parTrans" cxnId="{491155AE-8E5A-4CBB-96BB-C7206EB2C567}">
      <dgm:prSet/>
      <dgm:spPr/>
      <dgm:t>
        <a:bodyPr/>
        <a:lstStyle/>
        <a:p>
          <a:endParaRPr lang="en-US"/>
        </a:p>
      </dgm:t>
    </dgm:pt>
    <dgm:pt modelId="{92B48B38-7EE4-45B5-9EC8-D0B8A8606359}" type="sibTrans" cxnId="{491155AE-8E5A-4CBB-96BB-C7206EB2C567}">
      <dgm:prSet/>
      <dgm:spPr/>
      <dgm:t>
        <a:bodyPr/>
        <a:lstStyle/>
        <a:p>
          <a:endParaRPr lang="en-US"/>
        </a:p>
      </dgm:t>
    </dgm:pt>
    <dgm:pt modelId="{7DD5C19A-F762-42F7-AA08-D0BC04B2FFDD}">
      <dgm:prSet/>
      <dgm:spPr/>
      <dgm:t>
        <a:bodyPr/>
        <a:lstStyle/>
        <a:p>
          <a:r>
            <a:rPr lang="en-US" smtClean="0">
              <a:latin typeface="Calibri"/>
            </a:rPr>
            <a:t>§73</a:t>
          </a:r>
          <a:endParaRPr lang="en-US" dirty="0"/>
        </a:p>
      </dgm:t>
    </dgm:pt>
    <dgm:pt modelId="{63A05A4A-A346-4494-BD66-9A26D10C112E}" type="parTrans" cxnId="{2C120A27-E56A-44FC-8151-ED32C08CF29F}">
      <dgm:prSet/>
      <dgm:spPr/>
      <dgm:t>
        <a:bodyPr/>
        <a:lstStyle/>
        <a:p>
          <a:endParaRPr lang="en-US"/>
        </a:p>
      </dgm:t>
    </dgm:pt>
    <dgm:pt modelId="{2B7A227A-9884-4DE5-8E63-454DB64AF6A8}" type="sibTrans" cxnId="{2C120A27-E56A-44FC-8151-ED32C08CF29F}">
      <dgm:prSet/>
      <dgm:spPr/>
      <dgm:t>
        <a:bodyPr/>
        <a:lstStyle/>
        <a:p>
          <a:endParaRPr lang="en-US"/>
        </a:p>
      </dgm:t>
    </dgm:pt>
    <dgm:pt modelId="{2F2DE9EC-69EE-4D26-ADBE-7399A870E828}">
      <dgm:prSet/>
      <dgm:spPr/>
      <dgm:t>
        <a:bodyPr/>
        <a:lstStyle/>
        <a:p>
          <a:r>
            <a:rPr lang="en-US" smtClean="0">
              <a:latin typeface="Calibri"/>
            </a:rPr>
            <a:t>§73</a:t>
          </a:r>
          <a:endParaRPr lang="en-US" dirty="0"/>
        </a:p>
      </dgm:t>
    </dgm:pt>
    <dgm:pt modelId="{0FD44C7E-0AA3-4534-AEF0-3ACDD5462356}" type="parTrans" cxnId="{9E7292DD-363B-435D-9373-552D8A3D92DD}">
      <dgm:prSet/>
      <dgm:spPr/>
      <dgm:t>
        <a:bodyPr/>
        <a:lstStyle/>
        <a:p>
          <a:endParaRPr lang="en-US"/>
        </a:p>
      </dgm:t>
    </dgm:pt>
    <dgm:pt modelId="{1AF32ABC-4415-4489-856B-940DDFA97CF0}" type="sibTrans" cxnId="{9E7292DD-363B-435D-9373-552D8A3D92DD}">
      <dgm:prSet/>
      <dgm:spPr/>
      <dgm:t>
        <a:bodyPr/>
        <a:lstStyle/>
        <a:p>
          <a:endParaRPr lang="en-US"/>
        </a:p>
      </dgm:t>
    </dgm:pt>
    <dgm:pt modelId="{4075B0D8-430A-45F8-8727-91F17A6A8565}">
      <dgm:prSet phldrT="[Text]" phldr="1"/>
      <dgm:spPr/>
      <dgm:t>
        <a:bodyPr/>
        <a:lstStyle/>
        <a:p>
          <a:endParaRPr lang="en-US" dirty="0"/>
        </a:p>
      </dgm:t>
    </dgm:pt>
    <dgm:pt modelId="{8CAFB01B-5785-44A1-A126-B4B52071B348}" type="sibTrans" cxnId="{15693BFE-62C0-4CEE-897F-BD8FE19213D3}">
      <dgm:prSet/>
      <dgm:spPr/>
      <dgm:t>
        <a:bodyPr/>
        <a:lstStyle/>
        <a:p>
          <a:endParaRPr lang="en-US"/>
        </a:p>
      </dgm:t>
    </dgm:pt>
    <dgm:pt modelId="{46FF48F6-3EFA-4E57-97E7-181A59701759}" type="parTrans" cxnId="{15693BFE-62C0-4CEE-897F-BD8FE19213D3}">
      <dgm:prSet/>
      <dgm:spPr/>
      <dgm:t>
        <a:bodyPr/>
        <a:lstStyle/>
        <a:p>
          <a:endParaRPr lang="en-US"/>
        </a:p>
      </dgm:t>
    </dgm:pt>
    <dgm:pt modelId="{FDFA5E4B-60C1-49C5-A182-4C12C399F9CD}">
      <dgm:prSet phldrT="[Text]" custT="1"/>
      <dgm:spPr/>
      <dgm:t>
        <a:bodyPr/>
        <a:lstStyle/>
        <a:p>
          <a:r>
            <a:rPr lang="en-US" sz="5400" b="1" dirty="0" smtClean="0"/>
            <a:t>SPORADIC </a:t>
          </a:r>
          <a:endParaRPr lang="en-US" sz="5400" b="1" dirty="0"/>
        </a:p>
      </dgm:t>
    </dgm:pt>
    <dgm:pt modelId="{5599C222-28D6-4947-AD3C-2427D93C0E14}" type="sibTrans" cxnId="{9B5C22B2-8223-42D7-919D-C27AE17C14F0}">
      <dgm:prSet/>
      <dgm:spPr/>
      <dgm:t>
        <a:bodyPr/>
        <a:lstStyle/>
        <a:p>
          <a:endParaRPr lang="en-US"/>
        </a:p>
      </dgm:t>
    </dgm:pt>
    <dgm:pt modelId="{54E73C38-E340-4F0B-859C-72A4F080A498}" type="parTrans" cxnId="{9B5C22B2-8223-42D7-919D-C27AE17C14F0}">
      <dgm:prSet/>
      <dgm:spPr/>
      <dgm:t>
        <a:bodyPr/>
        <a:lstStyle/>
        <a:p>
          <a:endParaRPr lang="en-US"/>
        </a:p>
      </dgm:t>
    </dgm:pt>
    <dgm:pt modelId="{8CB848DD-EDA2-4E9B-81AD-9DB35B15426F}" type="pres">
      <dgm:prSet presAssocID="{973B050C-E13B-4B70-81CC-25941BDA97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69EB35-9620-49B1-A3DD-200E9D7B7502}" type="pres">
      <dgm:prSet presAssocID="{85C2CEC0-B6D5-4306-A1E0-615A42CAEEC2}" presName="boxAndChildren" presStyleCnt="0"/>
      <dgm:spPr/>
    </dgm:pt>
    <dgm:pt modelId="{2D9630D8-961B-4300-A1FF-9F4D0AD2E9F2}" type="pres">
      <dgm:prSet presAssocID="{85C2CEC0-B6D5-4306-A1E0-615A42CAEEC2}" presName="parentTextBox" presStyleLbl="node1" presStyleIdx="0" presStyleCnt="3"/>
      <dgm:spPr/>
      <dgm:t>
        <a:bodyPr/>
        <a:lstStyle/>
        <a:p>
          <a:endParaRPr lang="en-US"/>
        </a:p>
      </dgm:t>
    </dgm:pt>
    <dgm:pt modelId="{F554B1C1-4DD5-4D25-B99E-BBE503E699E7}" type="pres">
      <dgm:prSet presAssocID="{85C2CEC0-B6D5-4306-A1E0-615A42CAEEC2}" presName="entireBox" presStyleLbl="node1" presStyleIdx="0" presStyleCnt="3"/>
      <dgm:spPr/>
      <dgm:t>
        <a:bodyPr/>
        <a:lstStyle/>
        <a:p>
          <a:endParaRPr lang="en-US"/>
        </a:p>
      </dgm:t>
    </dgm:pt>
    <dgm:pt modelId="{45F8CA57-764F-4E07-9C74-ED51BF815AED}" type="pres">
      <dgm:prSet presAssocID="{85C2CEC0-B6D5-4306-A1E0-615A42CAEEC2}" presName="descendantBox" presStyleCnt="0"/>
      <dgm:spPr/>
    </dgm:pt>
    <dgm:pt modelId="{31A42578-87B5-4D6D-89F1-2264FE535F64}" type="pres">
      <dgm:prSet presAssocID="{E51CF71A-1E16-4EB2-B288-D3C963B9C292}" presName="childTextBox" presStyleLbl="fg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CD21F-8FA4-46F2-BEE0-FCE656666383}" type="pres">
      <dgm:prSet presAssocID="{7DD5C19A-F762-42F7-AA08-D0BC04B2FFDD}" presName="childTextBox" presStyleLbl="fg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24C07A-A7E9-4C27-BC29-1BCA04E33F0C}" type="pres">
      <dgm:prSet presAssocID="{A44ADDE4-83E8-4B2A-9F8E-4403DE458EDF}" presName="childTextBox" presStyleLbl="f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D5642-3906-4538-A065-282773096133}" type="pres">
      <dgm:prSet presAssocID="{5599C222-28D6-4947-AD3C-2427D93C0E14}" presName="sp" presStyleCnt="0"/>
      <dgm:spPr/>
    </dgm:pt>
    <dgm:pt modelId="{BE0C3A2E-743E-41C4-AB59-4D366A340AC5}" type="pres">
      <dgm:prSet presAssocID="{FDFA5E4B-60C1-49C5-A182-4C12C399F9CD}" presName="arrowAndChildren" presStyleCnt="0"/>
      <dgm:spPr/>
    </dgm:pt>
    <dgm:pt modelId="{006AC6DA-2FBB-477C-AE7A-C687394BD59C}" type="pres">
      <dgm:prSet presAssocID="{FDFA5E4B-60C1-49C5-A182-4C12C399F9CD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AA29E4E4-1F0B-4705-B29B-485B3EDC17DD}" type="pres">
      <dgm:prSet presAssocID="{FDFA5E4B-60C1-49C5-A182-4C12C399F9CD}" presName="arrow" presStyleLbl="node1" presStyleIdx="1" presStyleCnt="3" custLinFactNeighborY="-289"/>
      <dgm:spPr/>
      <dgm:t>
        <a:bodyPr/>
        <a:lstStyle/>
        <a:p>
          <a:endParaRPr lang="en-US"/>
        </a:p>
      </dgm:t>
    </dgm:pt>
    <dgm:pt modelId="{596FABA8-C3D5-4807-9530-1D829AC3D8D7}" type="pres">
      <dgm:prSet presAssocID="{FDFA5E4B-60C1-49C5-A182-4C12C399F9CD}" presName="descendantArrow" presStyleCnt="0"/>
      <dgm:spPr/>
    </dgm:pt>
    <dgm:pt modelId="{8AA09614-2BCD-4480-B35B-D05B1D559310}" type="pres">
      <dgm:prSet presAssocID="{4075B0D8-430A-45F8-8727-91F17A6A8565}" presName="childTextArrow" presStyleLbl="fg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B90DF7-7446-4238-8B25-BC6060FCE6C9}" type="pres">
      <dgm:prSet presAssocID="{B3F03C55-CD1D-4D1C-B14F-39E91342AACD}" presName="childTextArrow" presStyleLbl="fg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EF3D1-069C-4D29-BCF9-BED83B33BE1F}" type="pres">
      <dgm:prSet presAssocID="{EF7EEFC1-D6E9-4AD8-992E-571C2B814CDC}" presName="childTextArrow" presStyleLbl="fg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1BC97-F0E5-4C88-94EA-59F9E3551AA8}" type="pres">
      <dgm:prSet presAssocID="{BE71BB6D-F30F-4631-AE17-A5B97AB010AD}" presName="sp" presStyleCnt="0"/>
      <dgm:spPr/>
    </dgm:pt>
    <dgm:pt modelId="{8C4BC8FE-C645-474C-A79C-028F1A70AEB1}" type="pres">
      <dgm:prSet presAssocID="{4839EC7F-3062-4CDA-807A-91D8F1FAC920}" presName="arrowAndChildren" presStyleCnt="0"/>
      <dgm:spPr/>
    </dgm:pt>
    <dgm:pt modelId="{3AF044A3-9279-4B87-A76D-4FE33B6ABEA0}" type="pres">
      <dgm:prSet presAssocID="{4839EC7F-3062-4CDA-807A-91D8F1FAC920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3BD8742D-6CCA-4823-B650-72B86D41A337}" type="pres">
      <dgm:prSet presAssocID="{4839EC7F-3062-4CDA-807A-91D8F1FAC920}" presName="arrow" presStyleLbl="node1" presStyleIdx="2" presStyleCnt="3"/>
      <dgm:spPr/>
      <dgm:t>
        <a:bodyPr/>
        <a:lstStyle/>
        <a:p>
          <a:endParaRPr lang="en-US"/>
        </a:p>
      </dgm:t>
    </dgm:pt>
    <dgm:pt modelId="{D8AD7294-FE26-4FD0-98A1-2E5C9FCBF75B}" type="pres">
      <dgm:prSet presAssocID="{4839EC7F-3062-4CDA-807A-91D8F1FAC920}" presName="descendantArrow" presStyleCnt="0"/>
      <dgm:spPr/>
    </dgm:pt>
    <dgm:pt modelId="{477CEBC6-9A0A-44AA-AC6E-3AC7694B5DF6}" type="pres">
      <dgm:prSet presAssocID="{8CAAD4B0-67E1-4CC0-9447-F6B2B79B5A3C}" presName="childTextArrow" presStyleLbl="fg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7B8342-AE5A-4259-88CF-597A41BDAA06}" type="pres">
      <dgm:prSet presAssocID="{2F2DE9EC-69EE-4D26-ADBE-7399A870E828}" presName="childTextArrow" presStyleLbl="fgAccFollowNode1" presStyleIdx="7" presStyleCnt="9" custLinFactNeighborX="1005" custLinFactNeighborY="52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BB4E8F-FCF8-4CA0-8DA8-FC9D8A108969}" type="pres">
      <dgm:prSet presAssocID="{566DBD23-5B91-4B81-BC48-E3A3E7D7F1E3}" presName="childTextArrow" presStyleLbl="fg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4555EB-3646-46F7-954D-2ABDE306F46B}" srcId="{85C2CEC0-B6D5-4306-A1E0-615A42CAEEC2}" destId="{E51CF71A-1E16-4EB2-B288-D3C963B9C292}" srcOrd="0" destOrd="0" parTransId="{82C9F2FC-7260-49B5-AF85-856B977469CF}" sibTransId="{FBB2F96B-DB13-42AA-9D63-EB9CC153BD0F}"/>
    <dgm:cxn modelId="{B8D891C3-E553-4C0E-84C8-76373267534F}" srcId="{4839EC7F-3062-4CDA-807A-91D8F1FAC920}" destId="{8CAAD4B0-67E1-4CC0-9447-F6B2B79B5A3C}" srcOrd="0" destOrd="0" parTransId="{83CCEF43-F232-45BC-A1B9-D0E99B36F54E}" sibTransId="{F8662567-4C43-430C-B714-F2F0599480EA}"/>
    <dgm:cxn modelId="{BE091071-1C00-403A-8595-117BE8080D65}" srcId="{FDFA5E4B-60C1-49C5-A182-4C12C399F9CD}" destId="{EF7EEFC1-D6E9-4AD8-992E-571C2B814CDC}" srcOrd="2" destOrd="0" parTransId="{5918F2A2-349B-4442-86E9-DC712026D943}" sibTransId="{93135422-98CF-4D68-A2C7-AB5DCBC8CAEE}"/>
    <dgm:cxn modelId="{55AACDD7-18B5-46BD-BD04-79FCFBCB0CFB}" srcId="{973B050C-E13B-4B70-81CC-25941BDA9715}" destId="{85C2CEC0-B6D5-4306-A1E0-615A42CAEEC2}" srcOrd="2" destOrd="0" parTransId="{C28C79C2-C041-415F-B143-7BFA0533D5D4}" sibTransId="{61714A70-BBC0-4BE3-9549-87544FAC9957}"/>
    <dgm:cxn modelId="{CB372512-5AAA-43DE-879B-7AFA7D02CE9B}" type="presOf" srcId="{85C2CEC0-B6D5-4306-A1E0-615A42CAEEC2}" destId="{2D9630D8-961B-4300-A1FF-9F4D0AD2E9F2}" srcOrd="0" destOrd="0" presId="urn:microsoft.com/office/officeart/2005/8/layout/process4"/>
    <dgm:cxn modelId="{DECFA2BA-22BE-4760-9C01-941BAE4EEC05}" type="presOf" srcId="{85C2CEC0-B6D5-4306-A1E0-615A42CAEEC2}" destId="{F554B1C1-4DD5-4D25-B99E-BBE503E699E7}" srcOrd="1" destOrd="0" presId="urn:microsoft.com/office/officeart/2005/8/layout/process4"/>
    <dgm:cxn modelId="{A6594186-B0DC-41B8-90F2-2F8EF2B00667}" type="presOf" srcId="{E51CF71A-1E16-4EB2-B288-D3C963B9C292}" destId="{31A42578-87B5-4D6D-89F1-2264FE535F64}" srcOrd="0" destOrd="0" presId="urn:microsoft.com/office/officeart/2005/8/layout/process4"/>
    <dgm:cxn modelId="{2C120A27-E56A-44FC-8151-ED32C08CF29F}" srcId="{85C2CEC0-B6D5-4306-A1E0-615A42CAEEC2}" destId="{7DD5C19A-F762-42F7-AA08-D0BC04B2FFDD}" srcOrd="1" destOrd="0" parTransId="{63A05A4A-A346-4494-BD66-9A26D10C112E}" sibTransId="{2B7A227A-9884-4DE5-8E63-454DB64AF6A8}"/>
    <dgm:cxn modelId="{9B5C22B2-8223-42D7-919D-C27AE17C14F0}" srcId="{973B050C-E13B-4B70-81CC-25941BDA9715}" destId="{FDFA5E4B-60C1-49C5-A182-4C12C399F9CD}" srcOrd="1" destOrd="0" parTransId="{54E73C38-E340-4F0B-859C-72A4F080A498}" sibTransId="{5599C222-28D6-4947-AD3C-2427D93C0E14}"/>
    <dgm:cxn modelId="{8383A97D-7908-43EC-9688-9C7843EA0D9B}" srcId="{85C2CEC0-B6D5-4306-A1E0-615A42CAEEC2}" destId="{A44ADDE4-83E8-4B2A-9F8E-4403DE458EDF}" srcOrd="2" destOrd="0" parTransId="{FB5DCB38-4A46-474C-894F-36D13F8654AE}" sibTransId="{285A7B84-867E-479A-AC1A-A1EC9E6D84CB}"/>
    <dgm:cxn modelId="{2154D5EC-F516-48E7-A32E-64EA3D4658F3}" type="presOf" srcId="{8CAAD4B0-67E1-4CC0-9447-F6B2B79B5A3C}" destId="{477CEBC6-9A0A-44AA-AC6E-3AC7694B5DF6}" srcOrd="0" destOrd="0" presId="urn:microsoft.com/office/officeart/2005/8/layout/process4"/>
    <dgm:cxn modelId="{5900C265-93D9-4ADC-A6D6-5DBF7B62A21D}" type="presOf" srcId="{A44ADDE4-83E8-4B2A-9F8E-4403DE458EDF}" destId="{FB24C07A-A7E9-4C27-BC29-1BCA04E33F0C}" srcOrd="0" destOrd="0" presId="urn:microsoft.com/office/officeart/2005/8/layout/process4"/>
    <dgm:cxn modelId="{491155AE-8E5A-4CBB-96BB-C7206EB2C567}" srcId="{FDFA5E4B-60C1-49C5-A182-4C12C399F9CD}" destId="{B3F03C55-CD1D-4D1C-B14F-39E91342AACD}" srcOrd="1" destOrd="0" parTransId="{400318E8-B2F5-46B0-B446-9765EB1C44E7}" sibTransId="{92B48B38-7EE4-45B5-9EC8-D0B8A8606359}"/>
    <dgm:cxn modelId="{55EEF893-2D90-42DF-8785-1CF81982ACC1}" srcId="{973B050C-E13B-4B70-81CC-25941BDA9715}" destId="{4839EC7F-3062-4CDA-807A-91D8F1FAC920}" srcOrd="0" destOrd="0" parTransId="{9403236B-7195-46FF-BDF2-8F5EE9E0AEEE}" sibTransId="{BE71BB6D-F30F-4631-AE17-A5B97AB010AD}"/>
    <dgm:cxn modelId="{C0A9826D-76FA-42DB-9F52-AB357EDCDEED}" type="presOf" srcId="{2F2DE9EC-69EE-4D26-ADBE-7399A870E828}" destId="{717B8342-AE5A-4259-88CF-597A41BDAA06}" srcOrd="0" destOrd="0" presId="urn:microsoft.com/office/officeart/2005/8/layout/process4"/>
    <dgm:cxn modelId="{8338572A-B1C4-42B5-83B6-A5199106FE0A}" type="presOf" srcId="{7DD5C19A-F762-42F7-AA08-D0BC04B2FFDD}" destId="{54CCD21F-8FA4-46F2-BEE0-FCE656666383}" srcOrd="0" destOrd="0" presId="urn:microsoft.com/office/officeart/2005/8/layout/process4"/>
    <dgm:cxn modelId="{331B998E-D325-49C0-914C-D84849D55416}" type="presOf" srcId="{EF7EEFC1-D6E9-4AD8-992E-571C2B814CDC}" destId="{D85EF3D1-069C-4D29-BCF9-BED83B33BE1F}" srcOrd="0" destOrd="0" presId="urn:microsoft.com/office/officeart/2005/8/layout/process4"/>
    <dgm:cxn modelId="{15693BFE-62C0-4CEE-897F-BD8FE19213D3}" srcId="{FDFA5E4B-60C1-49C5-A182-4C12C399F9CD}" destId="{4075B0D8-430A-45F8-8727-91F17A6A8565}" srcOrd="0" destOrd="0" parTransId="{46FF48F6-3EFA-4E57-97E7-181A59701759}" sibTransId="{8CAFB01B-5785-44A1-A126-B4B52071B348}"/>
    <dgm:cxn modelId="{7D03699C-F384-44F6-966E-72E81944FF30}" type="presOf" srcId="{973B050C-E13B-4B70-81CC-25941BDA9715}" destId="{8CB848DD-EDA2-4E9B-81AD-9DB35B15426F}" srcOrd="0" destOrd="0" presId="urn:microsoft.com/office/officeart/2005/8/layout/process4"/>
    <dgm:cxn modelId="{0604B1F0-A8B6-4CD1-93A7-F7C6F53D8DE1}" type="presOf" srcId="{FDFA5E4B-60C1-49C5-A182-4C12C399F9CD}" destId="{006AC6DA-2FBB-477C-AE7A-C687394BD59C}" srcOrd="0" destOrd="0" presId="urn:microsoft.com/office/officeart/2005/8/layout/process4"/>
    <dgm:cxn modelId="{0CEB2BE2-8E47-45D1-9B20-37D1BEB48764}" type="presOf" srcId="{B3F03C55-CD1D-4D1C-B14F-39E91342AACD}" destId="{44B90DF7-7446-4238-8B25-BC6060FCE6C9}" srcOrd="0" destOrd="0" presId="urn:microsoft.com/office/officeart/2005/8/layout/process4"/>
    <dgm:cxn modelId="{865FE55E-C361-4451-8B60-1EC1404055AA}" type="presOf" srcId="{4075B0D8-430A-45F8-8727-91F17A6A8565}" destId="{8AA09614-2BCD-4480-B35B-D05B1D559310}" srcOrd="0" destOrd="0" presId="urn:microsoft.com/office/officeart/2005/8/layout/process4"/>
    <dgm:cxn modelId="{053AD304-D81A-4E76-9BD2-F1C06C02BCCC}" srcId="{4839EC7F-3062-4CDA-807A-91D8F1FAC920}" destId="{566DBD23-5B91-4B81-BC48-E3A3E7D7F1E3}" srcOrd="2" destOrd="0" parTransId="{8E59B4E0-16F1-477F-A76F-2F0D61659BE6}" sibTransId="{B8C51AF3-EA5F-40A5-AE8C-EA86EC16AB33}"/>
    <dgm:cxn modelId="{643AB56F-8B49-43E1-A532-7B2CDB1A1DDB}" type="presOf" srcId="{4839EC7F-3062-4CDA-807A-91D8F1FAC920}" destId="{3AF044A3-9279-4B87-A76D-4FE33B6ABEA0}" srcOrd="0" destOrd="0" presId="urn:microsoft.com/office/officeart/2005/8/layout/process4"/>
    <dgm:cxn modelId="{9E7292DD-363B-435D-9373-552D8A3D92DD}" srcId="{4839EC7F-3062-4CDA-807A-91D8F1FAC920}" destId="{2F2DE9EC-69EE-4D26-ADBE-7399A870E828}" srcOrd="1" destOrd="0" parTransId="{0FD44C7E-0AA3-4534-AEF0-3ACDD5462356}" sibTransId="{1AF32ABC-4415-4489-856B-940DDFA97CF0}"/>
    <dgm:cxn modelId="{BED504A1-9AF6-45E0-B701-B4364DE3703D}" type="presOf" srcId="{566DBD23-5B91-4B81-BC48-E3A3E7D7F1E3}" destId="{D9BB4E8F-FCF8-4CA0-8DA8-FC9D8A108969}" srcOrd="0" destOrd="0" presId="urn:microsoft.com/office/officeart/2005/8/layout/process4"/>
    <dgm:cxn modelId="{E6C2D279-926F-4217-B586-9B53B94F8CB6}" type="presOf" srcId="{FDFA5E4B-60C1-49C5-A182-4C12C399F9CD}" destId="{AA29E4E4-1F0B-4705-B29B-485B3EDC17DD}" srcOrd="1" destOrd="0" presId="urn:microsoft.com/office/officeart/2005/8/layout/process4"/>
    <dgm:cxn modelId="{C66858D4-F911-49C3-8E2D-7653E271C90B}" type="presOf" srcId="{4839EC7F-3062-4CDA-807A-91D8F1FAC920}" destId="{3BD8742D-6CCA-4823-B650-72B86D41A337}" srcOrd="1" destOrd="0" presId="urn:microsoft.com/office/officeart/2005/8/layout/process4"/>
    <dgm:cxn modelId="{57F384BD-4E3B-46B4-8191-445CE7D63401}" type="presParOf" srcId="{8CB848DD-EDA2-4E9B-81AD-9DB35B15426F}" destId="{5069EB35-9620-49B1-A3DD-200E9D7B7502}" srcOrd="0" destOrd="0" presId="urn:microsoft.com/office/officeart/2005/8/layout/process4"/>
    <dgm:cxn modelId="{1E4DD962-2346-4AB6-AD6A-F80B50A28804}" type="presParOf" srcId="{5069EB35-9620-49B1-A3DD-200E9D7B7502}" destId="{2D9630D8-961B-4300-A1FF-9F4D0AD2E9F2}" srcOrd="0" destOrd="0" presId="urn:microsoft.com/office/officeart/2005/8/layout/process4"/>
    <dgm:cxn modelId="{54A1BAAC-2E3E-410A-8494-1C1D05072A03}" type="presParOf" srcId="{5069EB35-9620-49B1-A3DD-200E9D7B7502}" destId="{F554B1C1-4DD5-4D25-B99E-BBE503E699E7}" srcOrd="1" destOrd="0" presId="urn:microsoft.com/office/officeart/2005/8/layout/process4"/>
    <dgm:cxn modelId="{44CBD3B7-5CB4-4478-BA05-D6440CFA137E}" type="presParOf" srcId="{5069EB35-9620-49B1-A3DD-200E9D7B7502}" destId="{45F8CA57-764F-4E07-9C74-ED51BF815AED}" srcOrd="2" destOrd="0" presId="urn:microsoft.com/office/officeart/2005/8/layout/process4"/>
    <dgm:cxn modelId="{3886A1A0-04DC-4930-A8DA-CA45399A53EA}" type="presParOf" srcId="{45F8CA57-764F-4E07-9C74-ED51BF815AED}" destId="{31A42578-87B5-4D6D-89F1-2264FE535F64}" srcOrd="0" destOrd="0" presId="urn:microsoft.com/office/officeart/2005/8/layout/process4"/>
    <dgm:cxn modelId="{1C4771DA-3655-4F40-BA13-A23E5E2AB0A9}" type="presParOf" srcId="{45F8CA57-764F-4E07-9C74-ED51BF815AED}" destId="{54CCD21F-8FA4-46F2-BEE0-FCE656666383}" srcOrd="1" destOrd="0" presId="urn:microsoft.com/office/officeart/2005/8/layout/process4"/>
    <dgm:cxn modelId="{B0CB47FC-3B8D-4777-8D10-750340D21C44}" type="presParOf" srcId="{45F8CA57-764F-4E07-9C74-ED51BF815AED}" destId="{FB24C07A-A7E9-4C27-BC29-1BCA04E33F0C}" srcOrd="2" destOrd="0" presId="urn:microsoft.com/office/officeart/2005/8/layout/process4"/>
    <dgm:cxn modelId="{6D741701-F68F-495D-B751-1F328A6513CD}" type="presParOf" srcId="{8CB848DD-EDA2-4E9B-81AD-9DB35B15426F}" destId="{C10D5642-3906-4538-A065-282773096133}" srcOrd="1" destOrd="0" presId="urn:microsoft.com/office/officeart/2005/8/layout/process4"/>
    <dgm:cxn modelId="{C6F3FA93-6298-41FD-9DEB-9A6BBFE4FEA7}" type="presParOf" srcId="{8CB848DD-EDA2-4E9B-81AD-9DB35B15426F}" destId="{BE0C3A2E-743E-41C4-AB59-4D366A340AC5}" srcOrd="2" destOrd="0" presId="urn:microsoft.com/office/officeart/2005/8/layout/process4"/>
    <dgm:cxn modelId="{D25DC576-ACF5-440F-87FB-BA5F3AEBA3D7}" type="presParOf" srcId="{BE0C3A2E-743E-41C4-AB59-4D366A340AC5}" destId="{006AC6DA-2FBB-477C-AE7A-C687394BD59C}" srcOrd="0" destOrd="0" presId="urn:microsoft.com/office/officeart/2005/8/layout/process4"/>
    <dgm:cxn modelId="{8DC0F02E-CC7F-40AF-B387-9F8B3C63922A}" type="presParOf" srcId="{BE0C3A2E-743E-41C4-AB59-4D366A340AC5}" destId="{AA29E4E4-1F0B-4705-B29B-485B3EDC17DD}" srcOrd="1" destOrd="0" presId="urn:microsoft.com/office/officeart/2005/8/layout/process4"/>
    <dgm:cxn modelId="{497A7B91-6648-4518-B464-1ACFE199AE8B}" type="presParOf" srcId="{BE0C3A2E-743E-41C4-AB59-4D366A340AC5}" destId="{596FABA8-C3D5-4807-9530-1D829AC3D8D7}" srcOrd="2" destOrd="0" presId="urn:microsoft.com/office/officeart/2005/8/layout/process4"/>
    <dgm:cxn modelId="{945FE8D1-2B19-4E4A-A329-C762CC155046}" type="presParOf" srcId="{596FABA8-C3D5-4807-9530-1D829AC3D8D7}" destId="{8AA09614-2BCD-4480-B35B-D05B1D559310}" srcOrd="0" destOrd="0" presId="urn:microsoft.com/office/officeart/2005/8/layout/process4"/>
    <dgm:cxn modelId="{454C7279-59CD-4154-9559-1B5B342B47CC}" type="presParOf" srcId="{596FABA8-C3D5-4807-9530-1D829AC3D8D7}" destId="{44B90DF7-7446-4238-8B25-BC6060FCE6C9}" srcOrd="1" destOrd="0" presId="urn:microsoft.com/office/officeart/2005/8/layout/process4"/>
    <dgm:cxn modelId="{B2F5A51D-14ED-48D8-9F42-8154608AE236}" type="presParOf" srcId="{596FABA8-C3D5-4807-9530-1D829AC3D8D7}" destId="{D85EF3D1-069C-4D29-BCF9-BED83B33BE1F}" srcOrd="2" destOrd="0" presId="urn:microsoft.com/office/officeart/2005/8/layout/process4"/>
    <dgm:cxn modelId="{4A7BE85E-C082-4014-8A09-F3DD18C8E006}" type="presParOf" srcId="{8CB848DD-EDA2-4E9B-81AD-9DB35B15426F}" destId="{B871BC97-F0E5-4C88-94EA-59F9E3551AA8}" srcOrd="3" destOrd="0" presId="urn:microsoft.com/office/officeart/2005/8/layout/process4"/>
    <dgm:cxn modelId="{4B7FC8BB-2006-4100-A757-AA0883739132}" type="presParOf" srcId="{8CB848DD-EDA2-4E9B-81AD-9DB35B15426F}" destId="{8C4BC8FE-C645-474C-A79C-028F1A70AEB1}" srcOrd="4" destOrd="0" presId="urn:microsoft.com/office/officeart/2005/8/layout/process4"/>
    <dgm:cxn modelId="{74A31513-523C-4D48-9F07-E1178E12C6D4}" type="presParOf" srcId="{8C4BC8FE-C645-474C-A79C-028F1A70AEB1}" destId="{3AF044A3-9279-4B87-A76D-4FE33B6ABEA0}" srcOrd="0" destOrd="0" presId="urn:microsoft.com/office/officeart/2005/8/layout/process4"/>
    <dgm:cxn modelId="{2947A0CF-2EEF-4B40-8836-A84151DC1DB5}" type="presParOf" srcId="{8C4BC8FE-C645-474C-A79C-028F1A70AEB1}" destId="{3BD8742D-6CCA-4823-B650-72B86D41A337}" srcOrd="1" destOrd="0" presId="urn:microsoft.com/office/officeart/2005/8/layout/process4"/>
    <dgm:cxn modelId="{A027927A-3BEC-4FE4-85BF-7A31D72D49E7}" type="presParOf" srcId="{8C4BC8FE-C645-474C-A79C-028F1A70AEB1}" destId="{D8AD7294-FE26-4FD0-98A1-2E5C9FCBF75B}" srcOrd="2" destOrd="0" presId="urn:microsoft.com/office/officeart/2005/8/layout/process4"/>
    <dgm:cxn modelId="{09C9DE61-F796-4A99-B836-2159ABF8FFFF}" type="presParOf" srcId="{D8AD7294-FE26-4FD0-98A1-2E5C9FCBF75B}" destId="{477CEBC6-9A0A-44AA-AC6E-3AC7694B5DF6}" srcOrd="0" destOrd="0" presId="urn:microsoft.com/office/officeart/2005/8/layout/process4"/>
    <dgm:cxn modelId="{97D4725C-5602-4965-A303-5CF2BD42BF01}" type="presParOf" srcId="{D8AD7294-FE26-4FD0-98A1-2E5C9FCBF75B}" destId="{717B8342-AE5A-4259-88CF-597A41BDAA06}" srcOrd="1" destOrd="0" presId="urn:microsoft.com/office/officeart/2005/8/layout/process4"/>
    <dgm:cxn modelId="{3B9D8D15-6517-4E5C-938E-653762C3BD05}" type="presParOf" srcId="{D8AD7294-FE26-4FD0-98A1-2E5C9FCBF75B}" destId="{D9BB4E8F-FCF8-4CA0-8DA8-FC9D8A108969}" srcOrd="2" destOrd="0" presId="urn:microsoft.com/office/officeart/2005/8/layout/process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0B938E-34A2-45A4-B914-58C86EA36DE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DF914C-9BEB-4B7D-9515-4D7370603B18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Chronic disease</a:t>
          </a:r>
          <a:endParaRPr lang="en-US" dirty="0"/>
        </a:p>
      </dgm:t>
    </dgm:pt>
    <dgm:pt modelId="{A076FDB1-1A74-415A-81DD-E9B617CA9C15}" type="parTrans" cxnId="{4C7117B1-C78E-4C2A-B951-B0CB805A4124}">
      <dgm:prSet/>
      <dgm:spPr/>
      <dgm:t>
        <a:bodyPr/>
        <a:lstStyle/>
        <a:p>
          <a:endParaRPr lang="en-US"/>
        </a:p>
      </dgm:t>
    </dgm:pt>
    <dgm:pt modelId="{7FA7D3E7-C10C-45A3-824E-A3E9646D9763}" type="sibTrans" cxnId="{4C7117B1-C78E-4C2A-B951-B0CB805A4124}">
      <dgm:prSet/>
      <dgm:spPr/>
      <dgm:t>
        <a:bodyPr/>
        <a:lstStyle/>
        <a:p>
          <a:endParaRPr lang="en-US"/>
        </a:p>
      </dgm:t>
    </dgm:pt>
    <dgm:pt modelId="{3156323C-3E74-43A1-A162-E5C5FD6C5733}">
      <dgm:prSet phldrT="[Text]"/>
      <dgm:spPr>
        <a:solidFill>
          <a:srgbClr val="7030A0">
            <a:alpha val="90000"/>
          </a:srgbClr>
        </a:solidFill>
      </dgm:spPr>
      <dgm:t>
        <a:bodyPr/>
        <a:lstStyle/>
        <a:p>
          <a:r>
            <a:rPr lang="en-US" dirty="0" smtClean="0"/>
            <a:t>Disease with fully developed symptoms</a:t>
          </a:r>
          <a:endParaRPr lang="en-US" dirty="0"/>
        </a:p>
      </dgm:t>
    </dgm:pt>
    <dgm:pt modelId="{4B701940-8D50-4DE6-9280-6D705EBD139E}" type="parTrans" cxnId="{E5374CA0-751F-42AC-B998-4B6CDDEF6146}">
      <dgm:prSet/>
      <dgm:spPr/>
      <dgm:t>
        <a:bodyPr/>
        <a:lstStyle/>
        <a:p>
          <a:endParaRPr lang="en-US"/>
        </a:p>
      </dgm:t>
    </dgm:pt>
    <dgm:pt modelId="{CD596DD9-C271-403E-81B5-BEFA86F9F82A}" type="sibTrans" cxnId="{E5374CA0-751F-42AC-B998-4B6CDDEF6146}">
      <dgm:prSet/>
      <dgm:spPr/>
      <dgm:t>
        <a:bodyPr/>
        <a:lstStyle/>
        <a:p>
          <a:endParaRPr lang="en-US"/>
        </a:p>
      </dgm:t>
    </dgm:pt>
    <dgm:pt modelId="{17560ED6-9143-4EF3-8BAA-6A01374D1A6F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Chronic disease</a:t>
          </a:r>
          <a:endParaRPr lang="en-US" dirty="0"/>
        </a:p>
      </dgm:t>
    </dgm:pt>
    <dgm:pt modelId="{1055F9BE-1EA5-482E-B54C-39264A4C063E}" type="parTrans" cxnId="{58D97D4E-3E5F-48BC-9585-9543761E77F9}">
      <dgm:prSet/>
      <dgm:spPr/>
      <dgm:t>
        <a:bodyPr/>
        <a:lstStyle/>
        <a:p>
          <a:endParaRPr lang="en-US"/>
        </a:p>
      </dgm:t>
    </dgm:pt>
    <dgm:pt modelId="{6D0B3CBE-E230-496D-B380-EF2FB860A679}" type="sibTrans" cxnId="{58D97D4E-3E5F-48BC-9585-9543761E77F9}">
      <dgm:prSet/>
      <dgm:spPr/>
      <dgm:t>
        <a:bodyPr/>
        <a:lstStyle/>
        <a:p>
          <a:endParaRPr lang="en-US"/>
        </a:p>
      </dgm:t>
    </dgm:pt>
    <dgm:pt modelId="{A8036DA4-57E5-4117-84D5-C62984385644}">
      <dgm:prSet phldrT="[Text]"/>
      <dgm:spPr>
        <a:solidFill>
          <a:srgbClr val="7030A0">
            <a:alpha val="90000"/>
          </a:srgbClr>
        </a:solidFill>
      </dgm:spPr>
      <dgm:t>
        <a:bodyPr/>
        <a:lstStyle/>
        <a:p>
          <a:r>
            <a:rPr lang="en-US" dirty="0" smtClean="0"/>
            <a:t>Disease with but few symptoms</a:t>
          </a:r>
          <a:endParaRPr lang="en-US" dirty="0"/>
        </a:p>
      </dgm:t>
    </dgm:pt>
    <dgm:pt modelId="{77DFDBEF-FD1F-49D5-8229-9D1647B877D6}" type="parTrans" cxnId="{CFFA1862-873D-4F7F-B36B-215AB2AE72F9}">
      <dgm:prSet/>
      <dgm:spPr/>
      <dgm:t>
        <a:bodyPr/>
        <a:lstStyle/>
        <a:p>
          <a:endParaRPr lang="en-US"/>
        </a:p>
      </dgm:t>
    </dgm:pt>
    <dgm:pt modelId="{538F875F-0049-4477-A6F9-99876F5AF467}" type="sibTrans" cxnId="{CFFA1862-873D-4F7F-B36B-215AB2AE72F9}">
      <dgm:prSet/>
      <dgm:spPr/>
      <dgm:t>
        <a:bodyPr/>
        <a:lstStyle/>
        <a:p>
          <a:endParaRPr lang="en-US"/>
        </a:p>
      </dgm:t>
    </dgm:pt>
    <dgm:pt modelId="{E9C5E709-7A83-4B78-AAF6-55053900B7D5}" type="pres">
      <dgm:prSet presAssocID="{900B938E-34A2-45A4-B914-58C86EA36DE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D467CF8-2528-4D8E-B2E8-41A584325408}" type="pres">
      <dgm:prSet presAssocID="{25DF914C-9BEB-4B7D-9515-4D7370603B18}" presName="linNode" presStyleCnt="0"/>
      <dgm:spPr/>
    </dgm:pt>
    <dgm:pt modelId="{BE34EC7A-25F3-45EE-882C-F254843AD867}" type="pres">
      <dgm:prSet presAssocID="{25DF914C-9BEB-4B7D-9515-4D7370603B18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66A181-6D22-4302-BF7E-065995822C0E}" type="pres">
      <dgm:prSet presAssocID="{25DF914C-9BEB-4B7D-9515-4D7370603B18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74BE54-A07C-4E53-B8FA-53276FE6D68E}" type="pres">
      <dgm:prSet presAssocID="{7FA7D3E7-C10C-45A3-824E-A3E9646D9763}" presName="spacing" presStyleCnt="0"/>
      <dgm:spPr/>
    </dgm:pt>
    <dgm:pt modelId="{BC90554A-1493-4B61-85F5-3AEC90B501EB}" type="pres">
      <dgm:prSet presAssocID="{17560ED6-9143-4EF3-8BAA-6A01374D1A6F}" presName="linNode" presStyleCnt="0"/>
      <dgm:spPr/>
    </dgm:pt>
    <dgm:pt modelId="{EFB324E5-8AD4-4371-815D-61B18A7ABE82}" type="pres">
      <dgm:prSet presAssocID="{17560ED6-9143-4EF3-8BAA-6A01374D1A6F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93AC98-0FEC-460F-BB53-E45DDE411F1B}" type="pres">
      <dgm:prSet presAssocID="{17560ED6-9143-4EF3-8BAA-6A01374D1A6F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8DC8A3-A372-4925-A393-EE594901C528}" type="presOf" srcId="{25DF914C-9BEB-4B7D-9515-4D7370603B18}" destId="{BE34EC7A-25F3-45EE-882C-F254843AD867}" srcOrd="0" destOrd="0" presId="urn:microsoft.com/office/officeart/2005/8/layout/vList6"/>
    <dgm:cxn modelId="{4C7117B1-C78E-4C2A-B951-B0CB805A4124}" srcId="{900B938E-34A2-45A4-B914-58C86EA36DE8}" destId="{25DF914C-9BEB-4B7D-9515-4D7370603B18}" srcOrd="0" destOrd="0" parTransId="{A076FDB1-1A74-415A-81DD-E9B617CA9C15}" sibTransId="{7FA7D3E7-C10C-45A3-824E-A3E9646D9763}"/>
    <dgm:cxn modelId="{E5374CA0-751F-42AC-B998-4B6CDDEF6146}" srcId="{25DF914C-9BEB-4B7D-9515-4D7370603B18}" destId="{3156323C-3E74-43A1-A162-E5C5FD6C5733}" srcOrd="0" destOrd="0" parTransId="{4B701940-8D50-4DE6-9280-6D705EBD139E}" sibTransId="{CD596DD9-C271-403E-81B5-BEFA86F9F82A}"/>
    <dgm:cxn modelId="{CFFA1862-873D-4F7F-B36B-215AB2AE72F9}" srcId="{17560ED6-9143-4EF3-8BAA-6A01374D1A6F}" destId="{A8036DA4-57E5-4117-84D5-C62984385644}" srcOrd="0" destOrd="0" parTransId="{77DFDBEF-FD1F-49D5-8229-9D1647B877D6}" sibTransId="{538F875F-0049-4477-A6F9-99876F5AF467}"/>
    <dgm:cxn modelId="{8FCD2737-1B4A-46FF-AAF1-9398DE46475E}" type="presOf" srcId="{A8036DA4-57E5-4117-84D5-C62984385644}" destId="{2D93AC98-0FEC-460F-BB53-E45DDE411F1B}" srcOrd="0" destOrd="0" presId="urn:microsoft.com/office/officeart/2005/8/layout/vList6"/>
    <dgm:cxn modelId="{EC37FE5C-685F-445E-A4B0-45A3B120CD3C}" type="presOf" srcId="{17560ED6-9143-4EF3-8BAA-6A01374D1A6F}" destId="{EFB324E5-8AD4-4371-815D-61B18A7ABE82}" srcOrd="0" destOrd="0" presId="urn:microsoft.com/office/officeart/2005/8/layout/vList6"/>
    <dgm:cxn modelId="{76AEE298-73B7-4476-8C3E-07269F35B59F}" type="presOf" srcId="{3156323C-3E74-43A1-A162-E5C5FD6C5733}" destId="{5B66A181-6D22-4302-BF7E-065995822C0E}" srcOrd="0" destOrd="0" presId="urn:microsoft.com/office/officeart/2005/8/layout/vList6"/>
    <dgm:cxn modelId="{58D97D4E-3E5F-48BC-9585-9543761E77F9}" srcId="{900B938E-34A2-45A4-B914-58C86EA36DE8}" destId="{17560ED6-9143-4EF3-8BAA-6A01374D1A6F}" srcOrd="1" destOrd="0" parTransId="{1055F9BE-1EA5-482E-B54C-39264A4C063E}" sibTransId="{6D0B3CBE-E230-496D-B380-EF2FB860A679}"/>
    <dgm:cxn modelId="{ED390F95-50BC-4400-B872-6DB958366541}" type="presOf" srcId="{900B938E-34A2-45A4-B914-58C86EA36DE8}" destId="{E9C5E709-7A83-4B78-AAF6-55053900B7D5}" srcOrd="0" destOrd="0" presId="urn:microsoft.com/office/officeart/2005/8/layout/vList6"/>
    <dgm:cxn modelId="{7366EA18-4EEE-4FFF-8B5B-A75107C70BA8}" type="presParOf" srcId="{E9C5E709-7A83-4B78-AAF6-55053900B7D5}" destId="{6D467CF8-2528-4D8E-B2E8-41A584325408}" srcOrd="0" destOrd="0" presId="urn:microsoft.com/office/officeart/2005/8/layout/vList6"/>
    <dgm:cxn modelId="{D49CBBEB-5577-42BD-906A-F5248AE42672}" type="presParOf" srcId="{6D467CF8-2528-4D8E-B2E8-41A584325408}" destId="{BE34EC7A-25F3-45EE-882C-F254843AD867}" srcOrd="0" destOrd="0" presId="urn:microsoft.com/office/officeart/2005/8/layout/vList6"/>
    <dgm:cxn modelId="{12E27868-88BF-43D1-BC7D-8EDBFABC1EF4}" type="presParOf" srcId="{6D467CF8-2528-4D8E-B2E8-41A584325408}" destId="{5B66A181-6D22-4302-BF7E-065995822C0E}" srcOrd="1" destOrd="0" presId="urn:microsoft.com/office/officeart/2005/8/layout/vList6"/>
    <dgm:cxn modelId="{0B9FEA32-FD08-431C-9D7A-77C6BEB93E8A}" type="presParOf" srcId="{E9C5E709-7A83-4B78-AAF6-55053900B7D5}" destId="{5274BE54-A07C-4E53-B8FA-53276FE6D68E}" srcOrd="1" destOrd="0" presId="urn:microsoft.com/office/officeart/2005/8/layout/vList6"/>
    <dgm:cxn modelId="{5DBE704C-010B-4F0E-8F0F-9253BA92E1E3}" type="presParOf" srcId="{E9C5E709-7A83-4B78-AAF6-55053900B7D5}" destId="{BC90554A-1493-4B61-85F5-3AEC90B501EB}" srcOrd="2" destOrd="0" presId="urn:microsoft.com/office/officeart/2005/8/layout/vList6"/>
    <dgm:cxn modelId="{45D98D69-2AC1-4599-8EF5-A05571527C1E}" type="presParOf" srcId="{BC90554A-1493-4B61-85F5-3AEC90B501EB}" destId="{EFB324E5-8AD4-4371-815D-61B18A7ABE82}" srcOrd="0" destOrd="0" presId="urn:microsoft.com/office/officeart/2005/8/layout/vList6"/>
    <dgm:cxn modelId="{39C6D315-98BC-45BA-BB86-78C8CF48CD6A}" type="presParOf" srcId="{BC90554A-1493-4B61-85F5-3AEC90B501EB}" destId="{2D93AC98-0FEC-460F-BB53-E45DDE411F1B}" srcOrd="1" destOrd="0" presId="urn:microsoft.com/office/officeart/2005/8/layout/vList6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6607EE-3CE9-48E3-B422-FFBCA21AD92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E796D3-AF58-465C-BDD4-12D3E5F9C824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F7DE2EC-BF91-4F9A-B932-4654A7861AD4}" type="parTrans" cxnId="{FFA4B63E-6593-410A-ACF9-086B4979DF51}">
      <dgm:prSet/>
      <dgm:spPr/>
      <dgm:t>
        <a:bodyPr/>
        <a:lstStyle/>
        <a:p>
          <a:endParaRPr lang="en-US"/>
        </a:p>
      </dgm:t>
    </dgm:pt>
    <dgm:pt modelId="{4686B108-1142-44AA-89DD-1F08BDD0C47B}" type="sibTrans" cxnId="{FFA4B63E-6593-410A-ACF9-086B4979DF51}">
      <dgm:prSet/>
      <dgm:spPr/>
      <dgm:t>
        <a:bodyPr/>
        <a:lstStyle/>
        <a:p>
          <a:endParaRPr lang="en-US"/>
        </a:p>
      </dgm:t>
    </dgm:pt>
    <dgm:pt modelId="{AD542EDE-F4BB-4239-87F7-55AAA4D8BA30}">
      <dgm:prSet phldrT="[Text]"/>
      <dgm:spPr>
        <a:solidFill>
          <a:srgbClr val="FF0000">
            <a:alpha val="53000"/>
          </a:srgbClr>
        </a:solidFill>
      </dgm:spPr>
      <dgm:t>
        <a:bodyPr/>
        <a:lstStyle/>
        <a:p>
          <a:r>
            <a:rPr lang="en-US" dirty="0" smtClean="0"/>
            <a:t>Disease with fully developed symptoms</a:t>
          </a:r>
          <a:endParaRPr lang="en-US" dirty="0"/>
        </a:p>
      </dgm:t>
    </dgm:pt>
    <dgm:pt modelId="{C381D238-3439-4744-856F-0E9F38E09119}" type="parTrans" cxnId="{7373ED2B-943A-48EB-95E5-B491D51885EC}">
      <dgm:prSet/>
      <dgm:spPr/>
      <dgm:t>
        <a:bodyPr/>
        <a:lstStyle/>
        <a:p>
          <a:endParaRPr lang="en-US"/>
        </a:p>
      </dgm:t>
    </dgm:pt>
    <dgm:pt modelId="{57CBDB7F-C741-42E7-8BDA-7121EC5D7758}" type="sibTrans" cxnId="{7373ED2B-943A-48EB-95E5-B491D51885EC}">
      <dgm:prSet/>
      <dgm:spPr/>
      <dgm:t>
        <a:bodyPr/>
        <a:lstStyle/>
        <a:p>
          <a:endParaRPr lang="en-US"/>
        </a:p>
      </dgm:t>
    </dgm:pt>
    <dgm:pt modelId="{92D2B452-E768-4358-A91A-0ACAE08BC668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CBD9472-209B-482B-9369-223B00C6743F}" type="parTrans" cxnId="{23516EA6-5463-4CC3-B94E-85B7139B489F}">
      <dgm:prSet/>
      <dgm:spPr/>
      <dgm:t>
        <a:bodyPr/>
        <a:lstStyle/>
        <a:p>
          <a:endParaRPr lang="en-US"/>
        </a:p>
      </dgm:t>
    </dgm:pt>
    <dgm:pt modelId="{589C3975-0B51-4ABA-98C2-ADB970E6FF05}" type="sibTrans" cxnId="{23516EA6-5463-4CC3-B94E-85B7139B489F}">
      <dgm:prSet/>
      <dgm:spPr/>
      <dgm:t>
        <a:bodyPr/>
        <a:lstStyle/>
        <a:p>
          <a:endParaRPr lang="en-US"/>
        </a:p>
      </dgm:t>
    </dgm:pt>
    <dgm:pt modelId="{84E9C76C-76D4-47E3-8376-19B0BF952541}">
      <dgm:prSet phldrT="[Text]"/>
      <dgm:spPr>
        <a:solidFill>
          <a:srgbClr val="7030A0">
            <a:alpha val="90000"/>
          </a:srgbClr>
        </a:solidFill>
      </dgm:spPr>
      <dgm:t>
        <a:bodyPr/>
        <a:lstStyle/>
        <a:p>
          <a:r>
            <a:rPr lang="en-US" dirty="0" smtClean="0"/>
            <a:t>Non Miasmatic chronic disease</a:t>
          </a:r>
          <a:endParaRPr lang="en-US" dirty="0"/>
        </a:p>
      </dgm:t>
    </dgm:pt>
    <dgm:pt modelId="{31E43E60-9454-4B59-8EA9-B37477F341E1}" type="parTrans" cxnId="{0B7DE4C7-B98A-45BB-8C2F-104545989EA8}">
      <dgm:prSet/>
      <dgm:spPr/>
      <dgm:t>
        <a:bodyPr/>
        <a:lstStyle/>
        <a:p>
          <a:endParaRPr lang="en-US"/>
        </a:p>
      </dgm:t>
    </dgm:pt>
    <dgm:pt modelId="{25D774FA-2D40-42C6-889D-46FE2930FDCF}" type="sibTrans" cxnId="{0B7DE4C7-B98A-45BB-8C2F-104545989EA8}">
      <dgm:prSet/>
      <dgm:spPr/>
      <dgm:t>
        <a:bodyPr/>
        <a:lstStyle/>
        <a:p>
          <a:endParaRPr lang="en-US"/>
        </a:p>
      </dgm:t>
    </dgm:pt>
    <dgm:pt modelId="{04EA8F11-CB14-405B-AD47-E9D1F4D9AA18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F4CBF58-1F3C-4149-89EB-C1603F1AAA50}" type="parTrans" cxnId="{AA4151AE-C90D-4185-8B7F-DA45A21B4ADE}">
      <dgm:prSet/>
      <dgm:spPr/>
      <dgm:t>
        <a:bodyPr/>
        <a:lstStyle/>
        <a:p>
          <a:endParaRPr lang="en-US"/>
        </a:p>
      </dgm:t>
    </dgm:pt>
    <dgm:pt modelId="{14468DE7-E779-4CD7-9666-57543CB13232}" type="sibTrans" cxnId="{AA4151AE-C90D-4185-8B7F-DA45A21B4ADE}">
      <dgm:prSet/>
      <dgm:spPr/>
      <dgm:t>
        <a:bodyPr/>
        <a:lstStyle/>
        <a:p>
          <a:endParaRPr lang="en-US"/>
        </a:p>
      </dgm:t>
    </dgm:pt>
    <dgm:pt modelId="{42D3F019-9583-46B1-8A33-367086BDAD5F}">
      <dgm:prSet phldrT="[Text]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en-US" dirty="0" smtClean="0"/>
            <a:t>Miasmatic chronic disease</a:t>
          </a:r>
          <a:endParaRPr lang="en-US" dirty="0"/>
        </a:p>
      </dgm:t>
    </dgm:pt>
    <dgm:pt modelId="{1940139E-3B64-4171-AC00-B30BF0565599}" type="parTrans" cxnId="{28638EED-66C4-405A-BC93-48EE9B8C3E44}">
      <dgm:prSet/>
      <dgm:spPr/>
      <dgm:t>
        <a:bodyPr/>
        <a:lstStyle/>
        <a:p>
          <a:endParaRPr lang="en-US"/>
        </a:p>
      </dgm:t>
    </dgm:pt>
    <dgm:pt modelId="{EB5FA624-4E6F-41DE-9AEE-2F76BA889571}" type="sibTrans" cxnId="{28638EED-66C4-405A-BC93-48EE9B8C3E44}">
      <dgm:prSet/>
      <dgm:spPr/>
      <dgm:t>
        <a:bodyPr/>
        <a:lstStyle/>
        <a:p>
          <a:endParaRPr lang="en-US"/>
        </a:p>
      </dgm:t>
    </dgm:pt>
    <dgm:pt modelId="{D2F26062-8436-47C2-BA21-44EB8F743CCD}" type="pres">
      <dgm:prSet presAssocID="{D76607EE-3CE9-48E3-B422-FFBCA21AD92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31E63E-AB03-4DDB-8AF4-7C92524D6DD6}" type="pres">
      <dgm:prSet presAssocID="{5BE796D3-AF58-465C-BDD4-12D3E5F9C824}" presName="composite" presStyleCnt="0"/>
      <dgm:spPr/>
    </dgm:pt>
    <dgm:pt modelId="{D693A5A1-858D-45CE-A8C8-4AD741E9B646}" type="pres">
      <dgm:prSet presAssocID="{5BE796D3-AF58-465C-BDD4-12D3E5F9C82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65FC2-BBC7-4F78-9FF7-BD4E527BFEEE}" type="pres">
      <dgm:prSet presAssocID="{5BE796D3-AF58-465C-BDD4-12D3E5F9C82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C3F42E-250D-4E09-A233-13502C7F9A59}" type="pres">
      <dgm:prSet presAssocID="{4686B108-1142-44AA-89DD-1F08BDD0C47B}" presName="sp" presStyleCnt="0"/>
      <dgm:spPr/>
    </dgm:pt>
    <dgm:pt modelId="{CC9CD385-BBB7-4487-8FC2-15FADFF7DB73}" type="pres">
      <dgm:prSet presAssocID="{92D2B452-E768-4358-A91A-0ACAE08BC668}" presName="composite" presStyleCnt="0"/>
      <dgm:spPr/>
    </dgm:pt>
    <dgm:pt modelId="{FE337DEB-EEB9-4D1B-92BF-E8CE94860388}" type="pres">
      <dgm:prSet presAssocID="{92D2B452-E768-4358-A91A-0ACAE08BC6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45343-86AD-4E15-A868-56F9CFB15325}" type="pres">
      <dgm:prSet presAssocID="{92D2B452-E768-4358-A91A-0ACAE08BC6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198D1-2BAD-4998-9940-FDA1927E6DAD}" type="pres">
      <dgm:prSet presAssocID="{589C3975-0B51-4ABA-98C2-ADB970E6FF05}" presName="sp" presStyleCnt="0"/>
      <dgm:spPr/>
    </dgm:pt>
    <dgm:pt modelId="{1DEB7E05-05BC-4BB0-BD6F-94C942136399}" type="pres">
      <dgm:prSet presAssocID="{04EA8F11-CB14-405B-AD47-E9D1F4D9AA18}" presName="composite" presStyleCnt="0"/>
      <dgm:spPr/>
    </dgm:pt>
    <dgm:pt modelId="{7F790C2C-BD52-4333-9469-4941BEB57F9F}" type="pres">
      <dgm:prSet presAssocID="{04EA8F11-CB14-405B-AD47-E9D1F4D9AA1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40660-C34C-49FB-BAFC-5064DDDABA7E}" type="pres">
      <dgm:prSet presAssocID="{04EA8F11-CB14-405B-AD47-E9D1F4D9AA1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2CB579-6AEF-466B-9C63-71B878F2E8BC}" type="presOf" srcId="{5BE796D3-AF58-465C-BDD4-12D3E5F9C824}" destId="{D693A5A1-858D-45CE-A8C8-4AD741E9B646}" srcOrd="0" destOrd="0" presId="urn:microsoft.com/office/officeart/2005/8/layout/chevron2"/>
    <dgm:cxn modelId="{23516EA6-5463-4CC3-B94E-85B7139B489F}" srcId="{D76607EE-3CE9-48E3-B422-FFBCA21AD923}" destId="{92D2B452-E768-4358-A91A-0ACAE08BC668}" srcOrd="1" destOrd="0" parTransId="{ECBD9472-209B-482B-9369-223B00C6743F}" sibTransId="{589C3975-0B51-4ABA-98C2-ADB970E6FF05}"/>
    <dgm:cxn modelId="{7373ED2B-943A-48EB-95E5-B491D51885EC}" srcId="{5BE796D3-AF58-465C-BDD4-12D3E5F9C824}" destId="{AD542EDE-F4BB-4239-87F7-55AAA4D8BA30}" srcOrd="0" destOrd="0" parTransId="{C381D238-3439-4744-856F-0E9F38E09119}" sibTransId="{57CBDB7F-C741-42E7-8BDA-7121EC5D7758}"/>
    <dgm:cxn modelId="{F43367E4-5CA3-4617-B69F-5A749F73BC81}" type="presOf" srcId="{04EA8F11-CB14-405B-AD47-E9D1F4D9AA18}" destId="{7F790C2C-BD52-4333-9469-4941BEB57F9F}" srcOrd="0" destOrd="0" presId="urn:microsoft.com/office/officeart/2005/8/layout/chevron2"/>
    <dgm:cxn modelId="{BD844C02-1577-4F57-8DA9-6DA63D9DB373}" type="presOf" srcId="{42D3F019-9583-46B1-8A33-367086BDAD5F}" destId="{1A440660-C34C-49FB-BAFC-5064DDDABA7E}" srcOrd="0" destOrd="0" presId="urn:microsoft.com/office/officeart/2005/8/layout/chevron2"/>
    <dgm:cxn modelId="{C086D68D-4175-4941-8E65-48D8CDF56590}" type="presOf" srcId="{84E9C76C-76D4-47E3-8376-19B0BF952541}" destId="{97A45343-86AD-4E15-A868-56F9CFB15325}" srcOrd="0" destOrd="0" presId="urn:microsoft.com/office/officeart/2005/8/layout/chevron2"/>
    <dgm:cxn modelId="{FFA4B63E-6593-410A-ACF9-086B4979DF51}" srcId="{D76607EE-3CE9-48E3-B422-FFBCA21AD923}" destId="{5BE796D3-AF58-465C-BDD4-12D3E5F9C824}" srcOrd="0" destOrd="0" parTransId="{EF7DE2EC-BF91-4F9A-B932-4654A7861AD4}" sibTransId="{4686B108-1142-44AA-89DD-1F08BDD0C47B}"/>
    <dgm:cxn modelId="{3BAEC5F6-7F61-443C-93CA-B807F9836809}" type="presOf" srcId="{D76607EE-3CE9-48E3-B422-FFBCA21AD923}" destId="{D2F26062-8436-47C2-BA21-44EB8F743CCD}" srcOrd="0" destOrd="0" presId="urn:microsoft.com/office/officeart/2005/8/layout/chevron2"/>
    <dgm:cxn modelId="{28638EED-66C4-405A-BC93-48EE9B8C3E44}" srcId="{04EA8F11-CB14-405B-AD47-E9D1F4D9AA18}" destId="{42D3F019-9583-46B1-8A33-367086BDAD5F}" srcOrd="0" destOrd="0" parTransId="{1940139E-3B64-4171-AC00-B30BF0565599}" sibTransId="{EB5FA624-4E6F-41DE-9AEE-2F76BA889571}"/>
    <dgm:cxn modelId="{0B7DE4C7-B98A-45BB-8C2F-104545989EA8}" srcId="{92D2B452-E768-4358-A91A-0ACAE08BC668}" destId="{84E9C76C-76D4-47E3-8376-19B0BF952541}" srcOrd="0" destOrd="0" parTransId="{31E43E60-9454-4B59-8EA9-B37477F341E1}" sibTransId="{25D774FA-2D40-42C6-889D-46FE2930FDCF}"/>
    <dgm:cxn modelId="{FE0A79EF-2B90-43DF-8973-2433129F6248}" type="presOf" srcId="{AD542EDE-F4BB-4239-87F7-55AAA4D8BA30}" destId="{69765FC2-BBC7-4F78-9FF7-BD4E527BFEEE}" srcOrd="0" destOrd="0" presId="urn:microsoft.com/office/officeart/2005/8/layout/chevron2"/>
    <dgm:cxn modelId="{AA4151AE-C90D-4185-8B7F-DA45A21B4ADE}" srcId="{D76607EE-3CE9-48E3-B422-FFBCA21AD923}" destId="{04EA8F11-CB14-405B-AD47-E9D1F4D9AA18}" srcOrd="2" destOrd="0" parTransId="{CF4CBF58-1F3C-4149-89EB-C1603F1AAA50}" sibTransId="{14468DE7-E779-4CD7-9666-57543CB13232}"/>
    <dgm:cxn modelId="{B8D40F0F-3284-402D-BE96-6603BC9503F5}" type="presOf" srcId="{92D2B452-E768-4358-A91A-0ACAE08BC668}" destId="{FE337DEB-EEB9-4D1B-92BF-E8CE94860388}" srcOrd="0" destOrd="0" presId="urn:microsoft.com/office/officeart/2005/8/layout/chevron2"/>
    <dgm:cxn modelId="{3A0F53B3-95EF-45FE-BBEA-3F96B58F8A2F}" type="presParOf" srcId="{D2F26062-8436-47C2-BA21-44EB8F743CCD}" destId="{C031E63E-AB03-4DDB-8AF4-7C92524D6DD6}" srcOrd="0" destOrd="0" presId="urn:microsoft.com/office/officeart/2005/8/layout/chevron2"/>
    <dgm:cxn modelId="{121276C8-5DB3-4E9D-9E7E-EAC7CE2B8E14}" type="presParOf" srcId="{C031E63E-AB03-4DDB-8AF4-7C92524D6DD6}" destId="{D693A5A1-858D-45CE-A8C8-4AD741E9B646}" srcOrd="0" destOrd="0" presId="urn:microsoft.com/office/officeart/2005/8/layout/chevron2"/>
    <dgm:cxn modelId="{B41E2570-4E1E-4BE6-9954-3E319F548BCA}" type="presParOf" srcId="{C031E63E-AB03-4DDB-8AF4-7C92524D6DD6}" destId="{69765FC2-BBC7-4F78-9FF7-BD4E527BFEEE}" srcOrd="1" destOrd="0" presId="urn:microsoft.com/office/officeart/2005/8/layout/chevron2"/>
    <dgm:cxn modelId="{8025536E-F834-4409-A882-C0A455269CC3}" type="presParOf" srcId="{D2F26062-8436-47C2-BA21-44EB8F743CCD}" destId="{12C3F42E-250D-4E09-A233-13502C7F9A59}" srcOrd="1" destOrd="0" presId="urn:microsoft.com/office/officeart/2005/8/layout/chevron2"/>
    <dgm:cxn modelId="{AB5308D8-2437-4ACB-9D86-3D5F01413D4F}" type="presParOf" srcId="{D2F26062-8436-47C2-BA21-44EB8F743CCD}" destId="{CC9CD385-BBB7-4487-8FC2-15FADFF7DB73}" srcOrd="2" destOrd="0" presId="urn:microsoft.com/office/officeart/2005/8/layout/chevron2"/>
    <dgm:cxn modelId="{9CFDC66E-645A-4ADD-A258-B8A4B84009E1}" type="presParOf" srcId="{CC9CD385-BBB7-4487-8FC2-15FADFF7DB73}" destId="{FE337DEB-EEB9-4D1B-92BF-E8CE94860388}" srcOrd="0" destOrd="0" presId="urn:microsoft.com/office/officeart/2005/8/layout/chevron2"/>
    <dgm:cxn modelId="{B8BC6780-FF8C-4932-801E-B994C2FF587C}" type="presParOf" srcId="{CC9CD385-BBB7-4487-8FC2-15FADFF7DB73}" destId="{97A45343-86AD-4E15-A868-56F9CFB15325}" srcOrd="1" destOrd="0" presId="urn:microsoft.com/office/officeart/2005/8/layout/chevron2"/>
    <dgm:cxn modelId="{BAF317DE-C5E0-4199-A3FD-F44449799EF1}" type="presParOf" srcId="{D2F26062-8436-47C2-BA21-44EB8F743CCD}" destId="{407198D1-2BAD-4998-9940-FDA1927E6DAD}" srcOrd="3" destOrd="0" presId="urn:microsoft.com/office/officeart/2005/8/layout/chevron2"/>
    <dgm:cxn modelId="{8F676A93-36D6-40CD-B037-9E391301D86B}" type="presParOf" srcId="{D2F26062-8436-47C2-BA21-44EB8F743CCD}" destId="{1DEB7E05-05BC-4BB0-BD6F-94C942136399}" srcOrd="4" destOrd="0" presId="urn:microsoft.com/office/officeart/2005/8/layout/chevron2"/>
    <dgm:cxn modelId="{DFFDD679-5F8D-40DE-B295-33447E49500D}" type="presParOf" srcId="{1DEB7E05-05BC-4BB0-BD6F-94C942136399}" destId="{7F790C2C-BD52-4333-9469-4941BEB57F9F}" srcOrd="0" destOrd="0" presId="urn:microsoft.com/office/officeart/2005/8/layout/chevron2"/>
    <dgm:cxn modelId="{3050727D-8AE4-4284-8F0B-3E87423DF999}" type="presParOf" srcId="{1DEB7E05-05BC-4BB0-BD6F-94C942136399}" destId="{1A440660-C34C-49FB-BAFC-5064DDDABA7E}" srcOrd="1" destOrd="0" presId="urn:microsoft.com/office/officeart/2005/8/layout/chevron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136B04-DD81-4470-9F06-F5DE5A663F8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8CDA80-0677-46A4-AD40-C74AAD997036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74408A0-32FD-43DF-80F9-7CAABB834E5C}" type="parTrans" cxnId="{A245606D-792F-4352-921F-6BC6318E027B}">
      <dgm:prSet/>
      <dgm:spPr/>
      <dgm:t>
        <a:bodyPr/>
        <a:lstStyle/>
        <a:p>
          <a:endParaRPr lang="en-US"/>
        </a:p>
      </dgm:t>
    </dgm:pt>
    <dgm:pt modelId="{7C08CAC5-4510-4DF8-A38C-493DF3BCE29B}" type="sibTrans" cxnId="{A245606D-792F-4352-921F-6BC6318E027B}">
      <dgm:prSet/>
      <dgm:spPr/>
      <dgm:t>
        <a:bodyPr/>
        <a:lstStyle/>
        <a:p>
          <a:endParaRPr lang="en-US"/>
        </a:p>
      </dgm:t>
    </dgm:pt>
    <dgm:pt modelId="{9F4F7075-5B56-4D60-91DD-2B80210CE7D9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dirty="0" smtClean="0"/>
            <a:t>Disease from bad </a:t>
          </a:r>
          <a:r>
            <a:rPr lang="en-US" dirty="0" err="1" smtClean="0"/>
            <a:t>hygenic</a:t>
          </a:r>
          <a:r>
            <a:rPr lang="en-US" dirty="0" smtClean="0"/>
            <a:t> conditions</a:t>
          </a:r>
          <a:endParaRPr lang="en-US" dirty="0"/>
        </a:p>
      </dgm:t>
    </dgm:pt>
    <dgm:pt modelId="{2CDFB247-757A-46AA-A571-5FF792FCDF2F}" type="parTrans" cxnId="{A9CC319E-3D4D-4598-986C-9115BD66AB3A}">
      <dgm:prSet/>
      <dgm:spPr/>
      <dgm:t>
        <a:bodyPr/>
        <a:lstStyle/>
        <a:p>
          <a:endParaRPr lang="en-US"/>
        </a:p>
      </dgm:t>
    </dgm:pt>
    <dgm:pt modelId="{505C28D3-29A3-4E48-9E04-F7BAB8BEF9E1}" type="sibTrans" cxnId="{A9CC319E-3D4D-4598-986C-9115BD66AB3A}">
      <dgm:prSet/>
      <dgm:spPr/>
      <dgm:t>
        <a:bodyPr/>
        <a:lstStyle/>
        <a:p>
          <a:endParaRPr lang="en-US"/>
        </a:p>
      </dgm:t>
    </dgm:pt>
    <dgm:pt modelId="{4984D9D8-EA5F-4A2F-A3C5-6394133FD1AD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99F98D5-BBBC-40B8-BBEB-AD80658D97EB}" type="parTrans" cxnId="{0E250FA3-4EDA-47B7-943D-2ABA57197592}">
      <dgm:prSet/>
      <dgm:spPr/>
      <dgm:t>
        <a:bodyPr/>
        <a:lstStyle/>
        <a:p>
          <a:endParaRPr lang="en-US"/>
        </a:p>
      </dgm:t>
    </dgm:pt>
    <dgm:pt modelId="{841A245D-BF22-4E67-9F1E-847901A4C23E}" type="sibTrans" cxnId="{0E250FA3-4EDA-47B7-943D-2ABA57197592}">
      <dgm:prSet/>
      <dgm:spPr/>
      <dgm:t>
        <a:bodyPr/>
        <a:lstStyle/>
        <a:p>
          <a:endParaRPr lang="en-US"/>
        </a:p>
      </dgm:t>
    </dgm:pt>
    <dgm:pt modelId="{BF5246FB-A73D-4D1B-A41E-B5A3A6488684}">
      <dgm:prSet phldrT="[Text]"/>
      <dgm:spPr>
        <a:solidFill>
          <a:schemeClr val="bg2">
            <a:lumMod val="50000"/>
            <a:alpha val="90000"/>
          </a:schemeClr>
        </a:solidFill>
      </dgm:spPr>
      <dgm:t>
        <a:bodyPr/>
        <a:lstStyle/>
        <a:p>
          <a:r>
            <a:rPr lang="en-US" dirty="0" smtClean="0"/>
            <a:t>Disease due to continued administration of non- homoeopathic drugs in crude doses of addictions</a:t>
          </a:r>
          <a:endParaRPr lang="en-US" dirty="0"/>
        </a:p>
      </dgm:t>
    </dgm:pt>
    <dgm:pt modelId="{41971C7B-23C8-475F-830A-51075A39CDD9}" type="parTrans" cxnId="{7620A5B8-DDAD-479D-AFF1-CFE72009EB82}">
      <dgm:prSet/>
      <dgm:spPr/>
      <dgm:t>
        <a:bodyPr/>
        <a:lstStyle/>
        <a:p>
          <a:endParaRPr lang="en-US"/>
        </a:p>
      </dgm:t>
    </dgm:pt>
    <dgm:pt modelId="{180E9FA7-CAC4-4FEF-A0A0-58A56CE6C91E}" type="sibTrans" cxnId="{7620A5B8-DDAD-479D-AFF1-CFE72009EB82}">
      <dgm:prSet/>
      <dgm:spPr/>
      <dgm:t>
        <a:bodyPr/>
        <a:lstStyle/>
        <a:p>
          <a:endParaRPr lang="en-US"/>
        </a:p>
      </dgm:t>
    </dgm:pt>
    <dgm:pt modelId="{493C97AA-5361-43DE-A2C8-7757A929816D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5209CD9-5013-4250-8E7E-514B5FBBC32E}" type="parTrans" cxnId="{8B8AB6A9-C80B-49A4-8C45-A1133507A2A3}">
      <dgm:prSet/>
      <dgm:spPr/>
      <dgm:t>
        <a:bodyPr/>
        <a:lstStyle/>
        <a:p>
          <a:endParaRPr lang="en-US"/>
        </a:p>
      </dgm:t>
    </dgm:pt>
    <dgm:pt modelId="{76A4DB3B-FA91-44DD-8411-DF8B6404A3C8}" type="sibTrans" cxnId="{8B8AB6A9-C80B-49A4-8C45-A1133507A2A3}">
      <dgm:prSet/>
      <dgm:spPr/>
      <dgm:t>
        <a:bodyPr/>
        <a:lstStyle/>
        <a:p>
          <a:endParaRPr lang="en-US"/>
        </a:p>
      </dgm:t>
    </dgm:pt>
    <dgm:pt modelId="{6C2C7C5C-BAC1-4DD8-8F9F-08378119958D}">
      <dgm:prSet phldrT="[Text]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dirty="0" smtClean="0"/>
            <a:t>Occupational diseases</a:t>
          </a:r>
          <a:endParaRPr lang="en-US" dirty="0"/>
        </a:p>
      </dgm:t>
    </dgm:pt>
    <dgm:pt modelId="{1C344452-233D-4BB5-92CC-B599E36F73CF}" type="parTrans" cxnId="{51CB8789-FA4D-4BD6-8985-EB7DBED24B0B}">
      <dgm:prSet/>
      <dgm:spPr/>
      <dgm:t>
        <a:bodyPr/>
        <a:lstStyle/>
        <a:p>
          <a:endParaRPr lang="en-US"/>
        </a:p>
      </dgm:t>
    </dgm:pt>
    <dgm:pt modelId="{984E900E-9206-49A0-B31F-1254F2C2DEBA}" type="sibTrans" cxnId="{51CB8789-FA4D-4BD6-8985-EB7DBED24B0B}">
      <dgm:prSet/>
      <dgm:spPr/>
      <dgm:t>
        <a:bodyPr/>
        <a:lstStyle/>
        <a:p>
          <a:endParaRPr lang="en-US"/>
        </a:p>
      </dgm:t>
    </dgm:pt>
    <dgm:pt modelId="{C0074B60-547A-45B2-8EB7-C9152C670010}" type="pres">
      <dgm:prSet presAssocID="{30136B04-DD81-4470-9F06-F5DE5A663F8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D35122-1FA5-4A47-9879-EC5EA5EBAB65}" type="pres">
      <dgm:prSet presAssocID="{3B8CDA80-0677-46A4-AD40-C74AAD997036}" presName="composite" presStyleCnt="0"/>
      <dgm:spPr/>
    </dgm:pt>
    <dgm:pt modelId="{BDBD1AF6-0C4D-402D-A5F9-807968EBDCE5}" type="pres">
      <dgm:prSet presAssocID="{3B8CDA80-0677-46A4-AD40-C74AAD99703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0FD4B-C983-4786-BDD9-F8ED76438F46}" type="pres">
      <dgm:prSet presAssocID="{3B8CDA80-0677-46A4-AD40-C74AAD99703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2F277-67CD-4645-818C-88A8E30E2A1B}" type="pres">
      <dgm:prSet presAssocID="{7C08CAC5-4510-4DF8-A38C-493DF3BCE29B}" presName="sp" presStyleCnt="0"/>
      <dgm:spPr/>
    </dgm:pt>
    <dgm:pt modelId="{61614321-722E-47E6-889E-2FB268B9B346}" type="pres">
      <dgm:prSet presAssocID="{4984D9D8-EA5F-4A2F-A3C5-6394133FD1AD}" presName="composite" presStyleCnt="0"/>
      <dgm:spPr/>
    </dgm:pt>
    <dgm:pt modelId="{E23F08C1-E37A-4E4F-9F80-8AEAB46E5872}" type="pres">
      <dgm:prSet presAssocID="{4984D9D8-EA5F-4A2F-A3C5-6394133FD1A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512B7-D512-4B12-9F55-9DA336EA88B3}" type="pres">
      <dgm:prSet presAssocID="{4984D9D8-EA5F-4A2F-A3C5-6394133FD1A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7EBB2-377A-499C-B341-76337AE878D8}" type="pres">
      <dgm:prSet presAssocID="{841A245D-BF22-4E67-9F1E-847901A4C23E}" presName="sp" presStyleCnt="0"/>
      <dgm:spPr/>
    </dgm:pt>
    <dgm:pt modelId="{71382FD5-EFB4-49A5-970F-5668EB1140BA}" type="pres">
      <dgm:prSet presAssocID="{493C97AA-5361-43DE-A2C8-7757A929816D}" presName="composite" presStyleCnt="0"/>
      <dgm:spPr/>
    </dgm:pt>
    <dgm:pt modelId="{5F2713BD-A286-4C48-BB1A-7AF32D51F838}" type="pres">
      <dgm:prSet presAssocID="{493C97AA-5361-43DE-A2C8-7757A929816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608B5-EAF2-4727-AE09-DB6BC6C50711}" type="pres">
      <dgm:prSet presAssocID="{493C97AA-5361-43DE-A2C8-7757A929816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5DE90C-9927-42D6-B232-45565AFCF7B5}" type="presOf" srcId="{BF5246FB-A73D-4D1B-A41E-B5A3A6488684}" destId="{401512B7-D512-4B12-9F55-9DA336EA88B3}" srcOrd="0" destOrd="0" presId="urn:microsoft.com/office/officeart/2005/8/layout/chevron2"/>
    <dgm:cxn modelId="{51CB8789-FA4D-4BD6-8985-EB7DBED24B0B}" srcId="{493C97AA-5361-43DE-A2C8-7757A929816D}" destId="{6C2C7C5C-BAC1-4DD8-8F9F-08378119958D}" srcOrd="0" destOrd="0" parTransId="{1C344452-233D-4BB5-92CC-B599E36F73CF}" sibTransId="{984E900E-9206-49A0-B31F-1254F2C2DEBA}"/>
    <dgm:cxn modelId="{8B8AB6A9-C80B-49A4-8C45-A1133507A2A3}" srcId="{30136B04-DD81-4470-9F06-F5DE5A663F8F}" destId="{493C97AA-5361-43DE-A2C8-7757A929816D}" srcOrd="2" destOrd="0" parTransId="{F5209CD9-5013-4250-8E7E-514B5FBBC32E}" sibTransId="{76A4DB3B-FA91-44DD-8411-DF8B6404A3C8}"/>
    <dgm:cxn modelId="{A245606D-792F-4352-921F-6BC6318E027B}" srcId="{30136B04-DD81-4470-9F06-F5DE5A663F8F}" destId="{3B8CDA80-0677-46A4-AD40-C74AAD997036}" srcOrd="0" destOrd="0" parTransId="{774408A0-32FD-43DF-80F9-7CAABB834E5C}" sibTransId="{7C08CAC5-4510-4DF8-A38C-493DF3BCE29B}"/>
    <dgm:cxn modelId="{A9CC319E-3D4D-4598-986C-9115BD66AB3A}" srcId="{3B8CDA80-0677-46A4-AD40-C74AAD997036}" destId="{9F4F7075-5B56-4D60-91DD-2B80210CE7D9}" srcOrd="0" destOrd="0" parTransId="{2CDFB247-757A-46AA-A571-5FF792FCDF2F}" sibTransId="{505C28D3-29A3-4E48-9E04-F7BAB8BEF9E1}"/>
    <dgm:cxn modelId="{96E8FB70-C317-4E6A-9041-335AFD396EF1}" type="presOf" srcId="{30136B04-DD81-4470-9F06-F5DE5A663F8F}" destId="{C0074B60-547A-45B2-8EB7-C9152C670010}" srcOrd="0" destOrd="0" presId="urn:microsoft.com/office/officeart/2005/8/layout/chevron2"/>
    <dgm:cxn modelId="{7620A5B8-DDAD-479D-AFF1-CFE72009EB82}" srcId="{4984D9D8-EA5F-4A2F-A3C5-6394133FD1AD}" destId="{BF5246FB-A73D-4D1B-A41E-B5A3A6488684}" srcOrd="0" destOrd="0" parTransId="{41971C7B-23C8-475F-830A-51075A39CDD9}" sibTransId="{180E9FA7-CAC4-4FEF-A0A0-58A56CE6C91E}"/>
    <dgm:cxn modelId="{F3AC8F08-B7BD-480E-BD80-51AFCAEC421C}" type="presOf" srcId="{4984D9D8-EA5F-4A2F-A3C5-6394133FD1AD}" destId="{E23F08C1-E37A-4E4F-9F80-8AEAB46E5872}" srcOrd="0" destOrd="0" presId="urn:microsoft.com/office/officeart/2005/8/layout/chevron2"/>
    <dgm:cxn modelId="{50D3FBDA-55EE-458C-BCFC-5EA4ED73B696}" type="presOf" srcId="{3B8CDA80-0677-46A4-AD40-C74AAD997036}" destId="{BDBD1AF6-0C4D-402D-A5F9-807968EBDCE5}" srcOrd="0" destOrd="0" presId="urn:microsoft.com/office/officeart/2005/8/layout/chevron2"/>
    <dgm:cxn modelId="{A9EC8487-49A5-489A-883A-13E01E27DF6C}" type="presOf" srcId="{493C97AA-5361-43DE-A2C8-7757A929816D}" destId="{5F2713BD-A286-4C48-BB1A-7AF32D51F838}" srcOrd="0" destOrd="0" presId="urn:microsoft.com/office/officeart/2005/8/layout/chevron2"/>
    <dgm:cxn modelId="{C404A470-6DFC-4212-83B5-3C614EDCEB73}" type="presOf" srcId="{6C2C7C5C-BAC1-4DD8-8F9F-08378119958D}" destId="{D8D608B5-EAF2-4727-AE09-DB6BC6C50711}" srcOrd="0" destOrd="0" presId="urn:microsoft.com/office/officeart/2005/8/layout/chevron2"/>
    <dgm:cxn modelId="{0E250FA3-4EDA-47B7-943D-2ABA57197592}" srcId="{30136B04-DD81-4470-9F06-F5DE5A663F8F}" destId="{4984D9D8-EA5F-4A2F-A3C5-6394133FD1AD}" srcOrd="1" destOrd="0" parTransId="{B99F98D5-BBBC-40B8-BBEB-AD80658D97EB}" sibTransId="{841A245D-BF22-4E67-9F1E-847901A4C23E}"/>
    <dgm:cxn modelId="{058B00F6-B785-4A09-BDFA-40D9C0152F08}" type="presOf" srcId="{9F4F7075-5B56-4D60-91DD-2B80210CE7D9}" destId="{BA50FD4B-C983-4786-BDD9-F8ED76438F46}" srcOrd="0" destOrd="0" presId="urn:microsoft.com/office/officeart/2005/8/layout/chevron2"/>
    <dgm:cxn modelId="{72F7E7A1-14E6-455C-A8CA-6FAE46FD89FB}" type="presParOf" srcId="{C0074B60-547A-45B2-8EB7-C9152C670010}" destId="{25D35122-1FA5-4A47-9879-EC5EA5EBAB65}" srcOrd="0" destOrd="0" presId="urn:microsoft.com/office/officeart/2005/8/layout/chevron2"/>
    <dgm:cxn modelId="{8BB04A77-F1C4-444E-B281-1EE6A1DDFC99}" type="presParOf" srcId="{25D35122-1FA5-4A47-9879-EC5EA5EBAB65}" destId="{BDBD1AF6-0C4D-402D-A5F9-807968EBDCE5}" srcOrd="0" destOrd="0" presId="urn:microsoft.com/office/officeart/2005/8/layout/chevron2"/>
    <dgm:cxn modelId="{DB723482-4B01-4FCD-97C4-74DE713781A0}" type="presParOf" srcId="{25D35122-1FA5-4A47-9879-EC5EA5EBAB65}" destId="{BA50FD4B-C983-4786-BDD9-F8ED76438F46}" srcOrd="1" destOrd="0" presId="urn:microsoft.com/office/officeart/2005/8/layout/chevron2"/>
    <dgm:cxn modelId="{3C9CDC8F-4155-4440-A45B-607202661674}" type="presParOf" srcId="{C0074B60-547A-45B2-8EB7-C9152C670010}" destId="{2D62F277-67CD-4645-818C-88A8E30E2A1B}" srcOrd="1" destOrd="0" presId="urn:microsoft.com/office/officeart/2005/8/layout/chevron2"/>
    <dgm:cxn modelId="{01F6127B-F0C5-4EF2-8558-7F8A309BDA84}" type="presParOf" srcId="{C0074B60-547A-45B2-8EB7-C9152C670010}" destId="{61614321-722E-47E6-889E-2FB268B9B346}" srcOrd="2" destOrd="0" presId="urn:microsoft.com/office/officeart/2005/8/layout/chevron2"/>
    <dgm:cxn modelId="{71806DA7-B7D1-46C5-96E2-9A8B952D5E64}" type="presParOf" srcId="{61614321-722E-47E6-889E-2FB268B9B346}" destId="{E23F08C1-E37A-4E4F-9F80-8AEAB46E5872}" srcOrd="0" destOrd="0" presId="urn:microsoft.com/office/officeart/2005/8/layout/chevron2"/>
    <dgm:cxn modelId="{44D177EC-69FB-486D-B373-4C3DB86BB3FA}" type="presParOf" srcId="{61614321-722E-47E6-889E-2FB268B9B346}" destId="{401512B7-D512-4B12-9F55-9DA336EA88B3}" srcOrd="1" destOrd="0" presId="urn:microsoft.com/office/officeart/2005/8/layout/chevron2"/>
    <dgm:cxn modelId="{CEA10EF5-33C8-4A65-B456-13731B2787CA}" type="presParOf" srcId="{C0074B60-547A-45B2-8EB7-C9152C670010}" destId="{9DC7EBB2-377A-499C-B341-76337AE878D8}" srcOrd="3" destOrd="0" presId="urn:microsoft.com/office/officeart/2005/8/layout/chevron2"/>
    <dgm:cxn modelId="{874AD47A-90A5-46E1-8BC5-6190514EFFC4}" type="presParOf" srcId="{C0074B60-547A-45B2-8EB7-C9152C670010}" destId="{71382FD5-EFB4-49A5-970F-5668EB1140BA}" srcOrd="4" destOrd="0" presId="urn:microsoft.com/office/officeart/2005/8/layout/chevron2"/>
    <dgm:cxn modelId="{E2EDD544-601E-4D0E-B910-C9F606E9FF97}" type="presParOf" srcId="{71382FD5-EFB4-49A5-970F-5668EB1140BA}" destId="{5F2713BD-A286-4C48-BB1A-7AF32D51F838}" srcOrd="0" destOrd="0" presId="urn:microsoft.com/office/officeart/2005/8/layout/chevron2"/>
    <dgm:cxn modelId="{ACEA4A01-08AE-43E6-A8A2-FCCEF47928E0}" type="presParOf" srcId="{71382FD5-EFB4-49A5-970F-5668EB1140BA}" destId="{D8D608B5-EAF2-4727-AE09-DB6BC6C50711}" srcOrd="1" destOrd="0" presId="urn:microsoft.com/office/officeart/2005/8/layout/chevron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4008DA-B95F-4420-BE05-F476765DF05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4E0CF6-FBB6-4FAB-955B-B5004BF78BCF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36E9DE4-A8CE-406C-81B4-39848C0B2A20}" type="parTrans" cxnId="{97E6CE97-561F-4F96-B857-827ADF1DC2C6}">
      <dgm:prSet/>
      <dgm:spPr/>
      <dgm:t>
        <a:bodyPr/>
        <a:lstStyle/>
        <a:p>
          <a:endParaRPr lang="en-US"/>
        </a:p>
      </dgm:t>
    </dgm:pt>
    <dgm:pt modelId="{B2406EC3-273E-49E3-B362-2FE72EA5121A}" type="sibTrans" cxnId="{97E6CE97-561F-4F96-B857-827ADF1DC2C6}">
      <dgm:prSet/>
      <dgm:spPr/>
      <dgm:t>
        <a:bodyPr/>
        <a:lstStyle/>
        <a:p>
          <a:endParaRPr lang="en-US"/>
        </a:p>
      </dgm:t>
    </dgm:pt>
    <dgm:pt modelId="{07E1D007-3516-47B8-AB61-CB25F3D96207}">
      <dgm:prSet phldrT="[Text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 smtClean="0"/>
            <a:t>Single disease</a:t>
          </a:r>
          <a:endParaRPr lang="en-US" dirty="0"/>
        </a:p>
      </dgm:t>
    </dgm:pt>
    <dgm:pt modelId="{1C811194-5217-42BB-8DFE-86A9147F2AD8}" type="parTrans" cxnId="{F8BF2B17-48BD-4030-A4C4-06E9F365FF15}">
      <dgm:prSet/>
      <dgm:spPr/>
      <dgm:t>
        <a:bodyPr/>
        <a:lstStyle/>
        <a:p>
          <a:endParaRPr lang="en-US"/>
        </a:p>
      </dgm:t>
    </dgm:pt>
    <dgm:pt modelId="{6F72B3A1-1150-4FA8-9FA7-007AA6BC8AA6}" type="sibTrans" cxnId="{F8BF2B17-48BD-4030-A4C4-06E9F365FF15}">
      <dgm:prSet/>
      <dgm:spPr/>
      <dgm:t>
        <a:bodyPr/>
        <a:lstStyle/>
        <a:p>
          <a:endParaRPr lang="en-US"/>
        </a:p>
      </dgm:t>
    </dgm:pt>
    <dgm:pt modelId="{4224B775-6456-4A51-80E8-D7EE40133EE7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75094D0-25AF-440A-AD2D-738297FF1CF8}" type="parTrans" cxnId="{33E21545-8EDB-45A5-B495-0C31F2640F60}">
      <dgm:prSet/>
      <dgm:spPr/>
      <dgm:t>
        <a:bodyPr/>
        <a:lstStyle/>
        <a:p>
          <a:endParaRPr lang="en-US"/>
        </a:p>
      </dgm:t>
    </dgm:pt>
    <dgm:pt modelId="{6A94A915-2C99-4ECC-A229-CC7B85B8503E}" type="sibTrans" cxnId="{33E21545-8EDB-45A5-B495-0C31F2640F60}">
      <dgm:prSet/>
      <dgm:spPr/>
      <dgm:t>
        <a:bodyPr/>
        <a:lstStyle/>
        <a:p>
          <a:endParaRPr lang="en-US"/>
        </a:p>
      </dgm:t>
    </dgm:pt>
    <dgm:pt modelId="{4687DB33-4200-4D68-8CDE-B3883E58E93B}">
      <dgm:prSet phldrT="[Tex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dirty="0" smtClean="0"/>
            <a:t>Compound disease</a:t>
          </a:r>
          <a:endParaRPr lang="en-US" dirty="0"/>
        </a:p>
      </dgm:t>
    </dgm:pt>
    <dgm:pt modelId="{66DD47EE-FA3C-4819-BC6E-FA1CB404488C}" type="parTrans" cxnId="{3E35D9C5-BD92-4DD4-81A2-20641EC8CF2E}">
      <dgm:prSet/>
      <dgm:spPr/>
      <dgm:t>
        <a:bodyPr/>
        <a:lstStyle/>
        <a:p>
          <a:endParaRPr lang="en-US"/>
        </a:p>
      </dgm:t>
    </dgm:pt>
    <dgm:pt modelId="{20AB3737-7E8E-44A0-A312-AF2BD391BA16}" type="sibTrans" cxnId="{3E35D9C5-BD92-4DD4-81A2-20641EC8CF2E}">
      <dgm:prSet/>
      <dgm:spPr/>
      <dgm:t>
        <a:bodyPr/>
        <a:lstStyle/>
        <a:p>
          <a:endParaRPr lang="en-US"/>
        </a:p>
      </dgm:t>
    </dgm:pt>
    <dgm:pt modelId="{6F2868EA-307C-45D4-848A-FF9A072DD1D5}" type="pres">
      <dgm:prSet presAssocID="{984008DA-B95F-4420-BE05-F476765DF05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40996A0-9C4E-4DCD-B925-36829D22F7B0}" type="pres">
      <dgm:prSet presAssocID="{F74E0CF6-FBB6-4FAB-955B-B5004BF78BCF}" presName="linNode" presStyleCnt="0"/>
      <dgm:spPr/>
    </dgm:pt>
    <dgm:pt modelId="{E5A20F36-C543-4571-8245-F51CCC664A6A}" type="pres">
      <dgm:prSet presAssocID="{F74E0CF6-FBB6-4FAB-955B-B5004BF78BCF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2A37A-8C83-415E-ACD1-A3CC8509A7AC}" type="pres">
      <dgm:prSet presAssocID="{F74E0CF6-FBB6-4FAB-955B-B5004BF78BCF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BE5FA-EA7B-4041-AE2B-4E149E8D4794}" type="pres">
      <dgm:prSet presAssocID="{B2406EC3-273E-49E3-B362-2FE72EA5121A}" presName="spacing" presStyleCnt="0"/>
      <dgm:spPr/>
    </dgm:pt>
    <dgm:pt modelId="{95E955FD-1F33-4313-AE81-5E83572C9C7A}" type="pres">
      <dgm:prSet presAssocID="{4224B775-6456-4A51-80E8-D7EE40133EE7}" presName="linNode" presStyleCnt="0"/>
      <dgm:spPr/>
    </dgm:pt>
    <dgm:pt modelId="{7A096F4D-D8F8-4972-B8A4-55BD4D1E9920}" type="pres">
      <dgm:prSet presAssocID="{4224B775-6456-4A51-80E8-D7EE40133EE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9D168F-9AE5-42B6-8331-B50F8BED6B12}" type="pres">
      <dgm:prSet presAssocID="{4224B775-6456-4A51-80E8-D7EE40133EE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E21545-8EDB-45A5-B495-0C31F2640F60}" srcId="{984008DA-B95F-4420-BE05-F476765DF058}" destId="{4224B775-6456-4A51-80E8-D7EE40133EE7}" srcOrd="1" destOrd="0" parTransId="{675094D0-25AF-440A-AD2D-738297FF1CF8}" sibTransId="{6A94A915-2C99-4ECC-A229-CC7B85B8503E}"/>
    <dgm:cxn modelId="{858977F9-2D6E-411A-B21A-B4970030BB57}" type="presOf" srcId="{07E1D007-3516-47B8-AB61-CB25F3D96207}" destId="{0962A37A-8C83-415E-ACD1-A3CC8509A7AC}" srcOrd="0" destOrd="0" presId="urn:microsoft.com/office/officeart/2005/8/layout/vList6"/>
    <dgm:cxn modelId="{95E97C2C-ABE9-4B82-95F1-C4B28A9ECDFA}" type="presOf" srcId="{F74E0CF6-FBB6-4FAB-955B-B5004BF78BCF}" destId="{E5A20F36-C543-4571-8245-F51CCC664A6A}" srcOrd="0" destOrd="0" presId="urn:microsoft.com/office/officeart/2005/8/layout/vList6"/>
    <dgm:cxn modelId="{3E35D9C5-BD92-4DD4-81A2-20641EC8CF2E}" srcId="{4224B775-6456-4A51-80E8-D7EE40133EE7}" destId="{4687DB33-4200-4D68-8CDE-B3883E58E93B}" srcOrd="0" destOrd="0" parTransId="{66DD47EE-FA3C-4819-BC6E-FA1CB404488C}" sibTransId="{20AB3737-7E8E-44A0-A312-AF2BD391BA16}"/>
    <dgm:cxn modelId="{F8BF2B17-48BD-4030-A4C4-06E9F365FF15}" srcId="{F74E0CF6-FBB6-4FAB-955B-B5004BF78BCF}" destId="{07E1D007-3516-47B8-AB61-CB25F3D96207}" srcOrd="0" destOrd="0" parTransId="{1C811194-5217-42BB-8DFE-86A9147F2AD8}" sibTransId="{6F72B3A1-1150-4FA8-9FA7-007AA6BC8AA6}"/>
    <dgm:cxn modelId="{BBB771B2-B6FE-43A2-9A3E-84A74FA3295D}" type="presOf" srcId="{4687DB33-4200-4D68-8CDE-B3883E58E93B}" destId="{0D9D168F-9AE5-42B6-8331-B50F8BED6B12}" srcOrd="0" destOrd="0" presId="urn:microsoft.com/office/officeart/2005/8/layout/vList6"/>
    <dgm:cxn modelId="{40A8A7CF-35A4-4ED0-B27D-009B5A912E3B}" type="presOf" srcId="{4224B775-6456-4A51-80E8-D7EE40133EE7}" destId="{7A096F4D-D8F8-4972-B8A4-55BD4D1E9920}" srcOrd="0" destOrd="0" presId="urn:microsoft.com/office/officeart/2005/8/layout/vList6"/>
    <dgm:cxn modelId="{97E6CE97-561F-4F96-B857-827ADF1DC2C6}" srcId="{984008DA-B95F-4420-BE05-F476765DF058}" destId="{F74E0CF6-FBB6-4FAB-955B-B5004BF78BCF}" srcOrd="0" destOrd="0" parTransId="{B36E9DE4-A8CE-406C-81B4-39848C0B2A20}" sibTransId="{B2406EC3-273E-49E3-B362-2FE72EA5121A}"/>
    <dgm:cxn modelId="{C0E5DA7B-7D16-4A42-A5A8-DF9D499B4DF4}" type="presOf" srcId="{984008DA-B95F-4420-BE05-F476765DF058}" destId="{6F2868EA-307C-45D4-848A-FF9A072DD1D5}" srcOrd="0" destOrd="0" presId="urn:microsoft.com/office/officeart/2005/8/layout/vList6"/>
    <dgm:cxn modelId="{E1FEF6BD-470E-4B77-B9B0-529D531656BD}" type="presParOf" srcId="{6F2868EA-307C-45D4-848A-FF9A072DD1D5}" destId="{440996A0-9C4E-4DCD-B925-36829D22F7B0}" srcOrd="0" destOrd="0" presId="urn:microsoft.com/office/officeart/2005/8/layout/vList6"/>
    <dgm:cxn modelId="{6A79C3E9-10FC-4C91-AFDB-609420561943}" type="presParOf" srcId="{440996A0-9C4E-4DCD-B925-36829D22F7B0}" destId="{E5A20F36-C543-4571-8245-F51CCC664A6A}" srcOrd="0" destOrd="0" presId="urn:microsoft.com/office/officeart/2005/8/layout/vList6"/>
    <dgm:cxn modelId="{C3715E6E-D1B9-4852-9EE7-76F393A30B79}" type="presParOf" srcId="{440996A0-9C4E-4DCD-B925-36829D22F7B0}" destId="{0962A37A-8C83-415E-ACD1-A3CC8509A7AC}" srcOrd="1" destOrd="0" presId="urn:microsoft.com/office/officeart/2005/8/layout/vList6"/>
    <dgm:cxn modelId="{0CF39E5F-AFEC-4257-A37C-76E02A286B4F}" type="presParOf" srcId="{6F2868EA-307C-45D4-848A-FF9A072DD1D5}" destId="{D1BBE5FA-EA7B-4041-AE2B-4E149E8D4794}" srcOrd="1" destOrd="0" presId="urn:microsoft.com/office/officeart/2005/8/layout/vList6"/>
    <dgm:cxn modelId="{1C33D514-81E4-4C62-A21E-7087E5BC31EF}" type="presParOf" srcId="{6F2868EA-307C-45D4-848A-FF9A072DD1D5}" destId="{95E955FD-1F33-4313-AE81-5E83572C9C7A}" srcOrd="2" destOrd="0" presId="urn:microsoft.com/office/officeart/2005/8/layout/vList6"/>
    <dgm:cxn modelId="{E3271C32-9A79-4B90-B2BA-F44507FF24C0}" type="presParOf" srcId="{95E955FD-1F33-4313-AE81-5E83572C9C7A}" destId="{7A096F4D-D8F8-4972-B8A4-55BD4D1E9920}" srcOrd="0" destOrd="0" presId="urn:microsoft.com/office/officeart/2005/8/layout/vList6"/>
    <dgm:cxn modelId="{57A6A76E-CB0F-4AEA-82BB-E8915F147720}" type="presParOf" srcId="{95E955FD-1F33-4313-AE81-5E83572C9C7A}" destId="{0D9D168F-9AE5-42B6-8331-B50F8BED6B12}" srcOrd="1" destOrd="0" presId="urn:microsoft.com/office/officeart/2005/8/layout/vList6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76ED4A-6045-4452-AAD7-B7C133597E1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EB6F5B-8147-4E10-B263-221ED884A8AA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28F3DD52-147A-4542-B6BA-206001AA4487}" type="parTrans" cxnId="{7EEBFB08-6937-4407-841F-BEFE3A2ACBAC}">
      <dgm:prSet/>
      <dgm:spPr/>
      <dgm:t>
        <a:bodyPr/>
        <a:lstStyle/>
        <a:p>
          <a:endParaRPr lang="en-US"/>
        </a:p>
      </dgm:t>
    </dgm:pt>
    <dgm:pt modelId="{813A6351-0C11-4FBD-999D-31A501994A64}" type="sibTrans" cxnId="{7EEBFB08-6937-4407-841F-BEFE3A2ACBAC}">
      <dgm:prSet/>
      <dgm:spPr/>
      <dgm:t>
        <a:bodyPr/>
        <a:lstStyle/>
        <a:p>
          <a:endParaRPr lang="en-US"/>
        </a:p>
      </dgm:t>
    </dgm:pt>
    <dgm:pt modelId="{78739313-13A6-4EF2-B4F0-CB313E7BA710}">
      <dgm:prSet phldrT="[Text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n-US" dirty="0" smtClean="0"/>
            <a:t>psora</a:t>
          </a:r>
          <a:endParaRPr lang="en-US" dirty="0"/>
        </a:p>
      </dgm:t>
    </dgm:pt>
    <dgm:pt modelId="{6B6DA328-33FA-48FE-A270-1573841D0039}" type="parTrans" cxnId="{3B2EFD39-DDCB-4E29-A2AB-5010BACFBE47}">
      <dgm:prSet/>
      <dgm:spPr/>
      <dgm:t>
        <a:bodyPr/>
        <a:lstStyle/>
        <a:p>
          <a:endParaRPr lang="en-US"/>
        </a:p>
      </dgm:t>
    </dgm:pt>
    <dgm:pt modelId="{0BA1FDB3-F79C-445F-82AF-B9D6B6B2F1C5}" type="sibTrans" cxnId="{3B2EFD39-DDCB-4E29-A2AB-5010BACFBE47}">
      <dgm:prSet/>
      <dgm:spPr/>
      <dgm:t>
        <a:bodyPr/>
        <a:lstStyle/>
        <a:p>
          <a:endParaRPr lang="en-US"/>
        </a:p>
      </dgm:t>
    </dgm:pt>
    <dgm:pt modelId="{BE2716DC-21E3-4559-AFDD-235431BDF3BF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C6B9EF1-5DD3-4762-BEF4-2507D6C479E5}" type="parTrans" cxnId="{2CCC935F-5E19-41E8-A52D-2CC76BA90B87}">
      <dgm:prSet/>
      <dgm:spPr/>
      <dgm:t>
        <a:bodyPr/>
        <a:lstStyle/>
        <a:p>
          <a:endParaRPr lang="en-US"/>
        </a:p>
      </dgm:t>
    </dgm:pt>
    <dgm:pt modelId="{0EB0DFFA-2DF1-4CF9-B5F2-58D724B0B55C}" type="sibTrans" cxnId="{2CCC935F-5E19-41E8-A52D-2CC76BA90B87}">
      <dgm:prSet/>
      <dgm:spPr/>
      <dgm:t>
        <a:bodyPr/>
        <a:lstStyle/>
        <a:p>
          <a:endParaRPr lang="en-US"/>
        </a:p>
      </dgm:t>
    </dgm:pt>
    <dgm:pt modelId="{A53A5276-309B-4425-9595-86E89AF5F84B}">
      <dgm:prSet phldrT="[Text]"/>
      <dgm:spPr>
        <a:solidFill>
          <a:srgbClr val="7030A0">
            <a:alpha val="90000"/>
          </a:srgbClr>
        </a:solidFill>
      </dgm:spPr>
      <dgm:t>
        <a:bodyPr/>
        <a:lstStyle/>
        <a:p>
          <a:r>
            <a:rPr lang="en-US" dirty="0" smtClean="0"/>
            <a:t>syphilis</a:t>
          </a:r>
          <a:endParaRPr lang="en-US" dirty="0"/>
        </a:p>
      </dgm:t>
    </dgm:pt>
    <dgm:pt modelId="{8978DCC1-DD2A-446B-88B3-379719D6F119}" type="parTrans" cxnId="{199C53CB-B2E4-4B54-8EC0-D3C4E91ADDD9}">
      <dgm:prSet/>
      <dgm:spPr/>
      <dgm:t>
        <a:bodyPr/>
        <a:lstStyle/>
        <a:p>
          <a:endParaRPr lang="en-US"/>
        </a:p>
      </dgm:t>
    </dgm:pt>
    <dgm:pt modelId="{3A3916BD-6AED-4246-A281-87A0A2131537}" type="sibTrans" cxnId="{199C53CB-B2E4-4B54-8EC0-D3C4E91ADDD9}">
      <dgm:prSet/>
      <dgm:spPr/>
      <dgm:t>
        <a:bodyPr/>
        <a:lstStyle/>
        <a:p>
          <a:endParaRPr lang="en-US"/>
        </a:p>
      </dgm:t>
    </dgm:pt>
    <dgm:pt modelId="{763A6BEF-E8AA-4739-90B4-77E41A76D222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0677022-6D30-4C12-B2BF-BE47FDB826AF}" type="parTrans" cxnId="{49C31696-69FB-4229-AB01-E58193CD9D40}">
      <dgm:prSet/>
      <dgm:spPr/>
      <dgm:t>
        <a:bodyPr/>
        <a:lstStyle/>
        <a:p>
          <a:endParaRPr lang="en-US"/>
        </a:p>
      </dgm:t>
    </dgm:pt>
    <dgm:pt modelId="{8EBD5CCC-E02F-4547-A843-F77DFFF48394}" type="sibTrans" cxnId="{49C31696-69FB-4229-AB01-E58193CD9D40}">
      <dgm:prSet/>
      <dgm:spPr/>
      <dgm:t>
        <a:bodyPr/>
        <a:lstStyle/>
        <a:p>
          <a:endParaRPr lang="en-US"/>
        </a:p>
      </dgm:t>
    </dgm:pt>
    <dgm:pt modelId="{3B49C048-E0DF-430E-ABDE-01A01A5BC380}">
      <dgm:prSet phldrT="[Text]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dirty="0" smtClean="0"/>
            <a:t>sycosis</a:t>
          </a:r>
          <a:endParaRPr lang="en-US" dirty="0"/>
        </a:p>
      </dgm:t>
    </dgm:pt>
    <dgm:pt modelId="{79D0F96A-F43E-49ED-ABB4-7436A5177DDD}" type="parTrans" cxnId="{5E7A7843-B349-4641-88C8-EA3F3B0A0BF3}">
      <dgm:prSet/>
      <dgm:spPr/>
      <dgm:t>
        <a:bodyPr/>
        <a:lstStyle/>
        <a:p>
          <a:endParaRPr lang="en-US"/>
        </a:p>
      </dgm:t>
    </dgm:pt>
    <dgm:pt modelId="{B4040D23-1D4A-443E-A6AC-8347E6CE61FB}" type="sibTrans" cxnId="{5E7A7843-B349-4641-88C8-EA3F3B0A0BF3}">
      <dgm:prSet/>
      <dgm:spPr/>
      <dgm:t>
        <a:bodyPr/>
        <a:lstStyle/>
        <a:p>
          <a:endParaRPr lang="en-US"/>
        </a:p>
      </dgm:t>
    </dgm:pt>
    <dgm:pt modelId="{DE7EB23E-2706-4AE8-85C0-19169362E13A}" type="pres">
      <dgm:prSet presAssocID="{8C76ED4A-6045-4452-AAD7-B7C133597E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5DC816-A627-4EFC-8BDA-DF884B4810BB}" type="pres">
      <dgm:prSet presAssocID="{79EB6F5B-8147-4E10-B263-221ED884A8AA}" presName="composite" presStyleCnt="0"/>
      <dgm:spPr/>
    </dgm:pt>
    <dgm:pt modelId="{E340BC8D-8562-4113-B878-96ACAC5E59C8}" type="pres">
      <dgm:prSet presAssocID="{79EB6F5B-8147-4E10-B263-221ED884A8A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77261C-75DC-42F5-8792-B89DE3F2E494}" type="pres">
      <dgm:prSet presAssocID="{79EB6F5B-8147-4E10-B263-221ED884A8A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3DA56-5EEB-41BF-8794-2496E88C9F9E}" type="pres">
      <dgm:prSet presAssocID="{813A6351-0C11-4FBD-999D-31A501994A64}" presName="sp" presStyleCnt="0"/>
      <dgm:spPr/>
    </dgm:pt>
    <dgm:pt modelId="{1C5A30ED-9694-4C88-A046-E0D0D954DDEF}" type="pres">
      <dgm:prSet presAssocID="{BE2716DC-21E3-4559-AFDD-235431BDF3BF}" presName="composite" presStyleCnt="0"/>
      <dgm:spPr/>
    </dgm:pt>
    <dgm:pt modelId="{3F7C998F-2D95-4EBC-BE62-325E3339E692}" type="pres">
      <dgm:prSet presAssocID="{BE2716DC-21E3-4559-AFDD-235431BDF3B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087639-2E96-4D14-AD41-65FEB4EE34C0}" type="pres">
      <dgm:prSet presAssocID="{BE2716DC-21E3-4559-AFDD-235431BDF3B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403DB-193A-435B-8955-E1FEB28357F5}" type="pres">
      <dgm:prSet presAssocID="{0EB0DFFA-2DF1-4CF9-B5F2-58D724B0B55C}" presName="sp" presStyleCnt="0"/>
      <dgm:spPr/>
    </dgm:pt>
    <dgm:pt modelId="{E2621A35-4915-4A58-84EE-54F40BEDCC72}" type="pres">
      <dgm:prSet presAssocID="{763A6BEF-E8AA-4739-90B4-77E41A76D222}" presName="composite" presStyleCnt="0"/>
      <dgm:spPr/>
    </dgm:pt>
    <dgm:pt modelId="{12083807-E8D5-4503-93D2-B2E7EDD219A3}" type="pres">
      <dgm:prSet presAssocID="{763A6BEF-E8AA-4739-90B4-77E41A76D22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5A549-5F49-420B-B479-2338C05B511E}" type="pres">
      <dgm:prSet presAssocID="{763A6BEF-E8AA-4739-90B4-77E41A76D22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9C53CB-B2E4-4B54-8EC0-D3C4E91ADDD9}" srcId="{BE2716DC-21E3-4559-AFDD-235431BDF3BF}" destId="{A53A5276-309B-4425-9595-86E89AF5F84B}" srcOrd="0" destOrd="0" parTransId="{8978DCC1-DD2A-446B-88B3-379719D6F119}" sibTransId="{3A3916BD-6AED-4246-A281-87A0A2131537}"/>
    <dgm:cxn modelId="{477AF6B9-12C0-4316-AA11-CD5CF75E7698}" type="presOf" srcId="{78739313-13A6-4EF2-B4F0-CB313E7BA710}" destId="{DD77261C-75DC-42F5-8792-B89DE3F2E494}" srcOrd="0" destOrd="0" presId="urn:microsoft.com/office/officeart/2005/8/layout/chevron2"/>
    <dgm:cxn modelId="{7641B5F6-B699-4E16-BA2E-468DFBD8EDC7}" type="presOf" srcId="{79EB6F5B-8147-4E10-B263-221ED884A8AA}" destId="{E340BC8D-8562-4113-B878-96ACAC5E59C8}" srcOrd="0" destOrd="0" presId="urn:microsoft.com/office/officeart/2005/8/layout/chevron2"/>
    <dgm:cxn modelId="{086AC179-93DF-4EEA-91A4-5E8EC41C3E6B}" type="presOf" srcId="{3B49C048-E0DF-430E-ABDE-01A01A5BC380}" destId="{1EB5A549-5F49-420B-B479-2338C05B511E}" srcOrd="0" destOrd="0" presId="urn:microsoft.com/office/officeart/2005/8/layout/chevron2"/>
    <dgm:cxn modelId="{49C31696-69FB-4229-AB01-E58193CD9D40}" srcId="{8C76ED4A-6045-4452-AAD7-B7C133597E13}" destId="{763A6BEF-E8AA-4739-90B4-77E41A76D222}" srcOrd="2" destOrd="0" parTransId="{70677022-6D30-4C12-B2BF-BE47FDB826AF}" sibTransId="{8EBD5CCC-E02F-4547-A843-F77DFFF48394}"/>
    <dgm:cxn modelId="{5E5B6985-7602-4D50-9E87-D03E5E672B3B}" type="presOf" srcId="{A53A5276-309B-4425-9595-86E89AF5F84B}" destId="{D1087639-2E96-4D14-AD41-65FEB4EE34C0}" srcOrd="0" destOrd="0" presId="urn:microsoft.com/office/officeart/2005/8/layout/chevron2"/>
    <dgm:cxn modelId="{4A45A129-F11A-4D47-93C5-DDAB807474DE}" type="presOf" srcId="{BE2716DC-21E3-4559-AFDD-235431BDF3BF}" destId="{3F7C998F-2D95-4EBC-BE62-325E3339E692}" srcOrd="0" destOrd="0" presId="urn:microsoft.com/office/officeart/2005/8/layout/chevron2"/>
    <dgm:cxn modelId="{5E7A7843-B349-4641-88C8-EA3F3B0A0BF3}" srcId="{763A6BEF-E8AA-4739-90B4-77E41A76D222}" destId="{3B49C048-E0DF-430E-ABDE-01A01A5BC380}" srcOrd="0" destOrd="0" parTransId="{79D0F96A-F43E-49ED-ABB4-7436A5177DDD}" sibTransId="{B4040D23-1D4A-443E-A6AC-8347E6CE61FB}"/>
    <dgm:cxn modelId="{E7B941DE-602B-4172-BF0F-274A09704A56}" type="presOf" srcId="{763A6BEF-E8AA-4739-90B4-77E41A76D222}" destId="{12083807-E8D5-4503-93D2-B2E7EDD219A3}" srcOrd="0" destOrd="0" presId="urn:microsoft.com/office/officeart/2005/8/layout/chevron2"/>
    <dgm:cxn modelId="{C4235DB3-4B4B-4B15-892B-D7D12F2966B1}" type="presOf" srcId="{8C76ED4A-6045-4452-AAD7-B7C133597E13}" destId="{DE7EB23E-2706-4AE8-85C0-19169362E13A}" srcOrd="0" destOrd="0" presId="urn:microsoft.com/office/officeart/2005/8/layout/chevron2"/>
    <dgm:cxn modelId="{3B2EFD39-DDCB-4E29-A2AB-5010BACFBE47}" srcId="{79EB6F5B-8147-4E10-B263-221ED884A8AA}" destId="{78739313-13A6-4EF2-B4F0-CB313E7BA710}" srcOrd="0" destOrd="0" parTransId="{6B6DA328-33FA-48FE-A270-1573841D0039}" sibTransId="{0BA1FDB3-F79C-445F-82AF-B9D6B6B2F1C5}"/>
    <dgm:cxn modelId="{2CCC935F-5E19-41E8-A52D-2CC76BA90B87}" srcId="{8C76ED4A-6045-4452-AAD7-B7C133597E13}" destId="{BE2716DC-21E3-4559-AFDD-235431BDF3BF}" srcOrd="1" destOrd="0" parTransId="{3C6B9EF1-5DD3-4762-BEF4-2507D6C479E5}" sibTransId="{0EB0DFFA-2DF1-4CF9-B5F2-58D724B0B55C}"/>
    <dgm:cxn modelId="{7EEBFB08-6937-4407-841F-BEFE3A2ACBAC}" srcId="{8C76ED4A-6045-4452-AAD7-B7C133597E13}" destId="{79EB6F5B-8147-4E10-B263-221ED884A8AA}" srcOrd="0" destOrd="0" parTransId="{28F3DD52-147A-4542-B6BA-206001AA4487}" sibTransId="{813A6351-0C11-4FBD-999D-31A501994A64}"/>
    <dgm:cxn modelId="{785E4CA8-6B70-4C78-99D4-1DDA8A982A71}" type="presParOf" srcId="{DE7EB23E-2706-4AE8-85C0-19169362E13A}" destId="{035DC816-A627-4EFC-8BDA-DF884B4810BB}" srcOrd="0" destOrd="0" presId="urn:microsoft.com/office/officeart/2005/8/layout/chevron2"/>
    <dgm:cxn modelId="{3AD0349B-4AF3-43C4-87A4-B6CAD8F64611}" type="presParOf" srcId="{035DC816-A627-4EFC-8BDA-DF884B4810BB}" destId="{E340BC8D-8562-4113-B878-96ACAC5E59C8}" srcOrd="0" destOrd="0" presId="urn:microsoft.com/office/officeart/2005/8/layout/chevron2"/>
    <dgm:cxn modelId="{A56D3895-D1DA-4959-BDC5-E4EEDB5D286F}" type="presParOf" srcId="{035DC816-A627-4EFC-8BDA-DF884B4810BB}" destId="{DD77261C-75DC-42F5-8792-B89DE3F2E494}" srcOrd="1" destOrd="0" presId="urn:microsoft.com/office/officeart/2005/8/layout/chevron2"/>
    <dgm:cxn modelId="{30485B3B-4BE4-4AC6-B869-110EB5DD048D}" type="presParOf" srcId="{DE7EB23E-2706-4AE8-85C0-19169362E13A}" destId="{6CA3DA56-5EEB-41BF-8794-2496E88C9F9E}" srcOrd="1" destOrd="0" presId="urn:microsoft.com/office/officeart/2005/8/layout/chevron2"/>
    <dgm:cxn modelId="{464A8BEF-74CB-45F1-AA30-89A817C151A1}" type="presParOf" srcId="{DE7EB23E-2706-4AE8-85C0-19169362E13A}" destId="{1C5A30ED-9694-4C88-A046-E0D0D954DDEF}" srcOrd="2" destOrd="0" presId="urn:microsoft.com/office/officeart/2005/8/layout/chevron2"/>
    <dgm:cxn modelId="{179C83D7-AA0A-4E2E-8D75-036AB216F579}" type="presParOf" srcId="{1C5A30ED-9694-4C88-A046-E0D0D954DDEF}" destId="{3F7C998F-2D95-4EBC-BE62-325E3339E692}" srcOrd="0" destOrd="0" presId="urn:microsoft.com/office/officeart/2005/8/layout/chevron2"/>
    <dgm:cxn modelId="{7AEDF50F-5D24-44DB-A27B-D47F8756A992}" type="presParOf" srcId="{1C5A30ED-9694-4C88-A046-E0D0D954DDEF}" destId="{D1087639-2E96-4D14-AD41-65FEB4EE34C0}" srcOrd="1" destOrd="0" presId="urn:microsoft.com/office/officeart/2005/8/layout/chevron2"/>
    <dgm:cxn modelId="{5CCD326C-F2BF-4A1C-A623-E24CD6A6FB2B}" type="presParOf" srcId="{DE7EB23E-2706-4AE8-85C0-19169362E13A}" destId="{4B5403DB-193A-435B-8955-E1FEB28357F5}" srcOrd="3" destOrd="0" presId="urn:microsoft.com/office/officeart/2005/8/layout/chevron2"/>
    <dgm:cxn modelId="{D27C4FBA-AD0A-409A-BA1B-A3C46197AAB2}" type="presParOf" srcId="{DE7EB23E-2706-4AE8-85C0-19169362E13A}" destId="{E2621A35-4915-4A58-84EE-54F40BEDCC72}" srcOrd="4" destOrd="0" presId="urn:microsoft.com/office/officeart/2005/8/layout/chevron2"/>
    <dgm:cxn modelId="{FADBCBD6-041C-4385-85B2-A6CD093AB573}" type="presParOf" srcId="{E2621A35-4915-4A58-84EE-54F40BEDCC72}" destId="{12083807-E8D5-4503-93D2-B2E7EDD219A3}" srcOrd="0" destOrd="0" presId="urn:microsoft.com/office/officeart/2005/8/layout/chevron2"/>
    <dgm:cxn modelId="{E775E9BF-331C-4335-84F2-6C5BDBE53122}" type="presParOf" srcId="{E2621A35-4915-4A58-84EE-54F40BEDCC72}" destId="{1EB5A549-5F49-420B-B479-2338C05B511E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B6151-41DE-4BD7-AD9B-2B934EA986E1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C0E64-6C70-4513-AAE2-90E456007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C0E64-6C70-4513-AAE2-90E45600786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049F40-2219-40FD-B7C6-7C2E0449C3DE}" type="datetimeFigureOut">
              <a:rPr lang="en-US" smtClean="0"/>
              <a:pPr/>
              <a:t>7/8/2015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FCFF2B4-9D4E-4DAF-BE3B-44E90A0DED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Classification of disease</a:t>
            </a:r>
            <a:r>
              <a:rPr lang="en-US" b="1" dirty="0" smtClean="0"/>
              <a:t>(</a:t>
            </a:r>
            <a:r>
              <a:rPr lang="en-US" b="1" dirty="0" smtClean="0">
                <a:latin typeface="Calibri"/>
              </a:rPr>
              <a:t>§72-81)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DR.SATHEESH M.NAIR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DEPT.OF ORGANON OF MEDICINE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SKHMC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95400" y="533400"/>
            <a:ext cx="5562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1219200"/>
            <a:ext cx="3352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72200" y="1219200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0" y="2132012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400" y="2667000"/>
            <a:ext cx="2590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57400" y="4724400"/>
            <a:ext cx="396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5791200"/>
            <a:ext cx="2209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9200" y="5713412"/>
            <a:ext cx="3810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8200" y="2667000"/>
            <a:ext cx="1905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2800" y="2402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CHRONIC DISEASES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974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Diseases  with fully developed symptoms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6974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Diseases with few symptom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 miasmatic chronic diseases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76600" y="14388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Miasmatic chronic diseases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72200" y="381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81600" y="14872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sided disease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43800" y="1371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 diseases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00800" y="2362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Surgical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077200" y="2362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 surgical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114800" y="28956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Diseases with only mental symptoms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19800" y="28956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Diseases with physical symptom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-76200" y="29718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bad hygienic condition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590800" y="30112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Occupational diseases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66800" y="2997875"/>
            <a:ext cx="175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Diseases due  to continued administration of non- homoeopathic drugs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1524794" y="2818606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2972594" y="2818606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3886200" y="13716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533400" y="13716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381794" y="28194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6400800" y="28194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4495800" y="28194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6019800" y="1370806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8001794" y="13716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5867400" y="48768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1905794" y="4876006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8686800" y="22860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6706394" y="2285206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66800" y="5181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diseases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953000" y="4964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Compound diseases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-304800" y="6107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Psora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057400" y="6096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Sycosis 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990600" y="6107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Syphilis 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495800" y="5943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Psora </a:t>
            </a:r>
            <a:r>
              <a:rPr lang="en-US" dirty="0" err="1" smtClean="0"/>
              <a:t>sycotic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791200" y="5943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Psora syphilis 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781800" y="5943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Syco</a:t>
            </a:r>
            <a:r>
              <a:rPr lang="en-US" dirty="0" smtClean="0"/>
              <a:t> syphilitic 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696200" y="59830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Psora </a:t>
            </a:r>
            <a:r>
              <a:rPr lang="en-US" dirty="0" err="1" smtClean="0"/>
              <a:t>Syco</a:t>
            </a:r>
            <a:r>
              <a:rPr lang="en-US" dirty="0" smtClean="0"/>
              <a:t> Syphilitic</a:t>
            </a:r>
            <a:endParaRPr lang="en-US" dirty="0"/>
          </a:p>
        </p:txBody>
      </p:sp>
      <p:cxnSp>
        <p:nvCxnSpPr>
          <p:cNvPr id="63" name="Straight Arrow Connector 62"/>
          <p:cNvCxnSpPr/>
          <p:nvPr/>
        </p:nvCxnSpPr>
        <p:spPr>
          <a:xfrm rot="5400000">
            <a:off x="4876800" y="58674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5400000">
            <a:off x="1600200" y="59436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305594" y="59436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>
            <a:off x="2515394" y="5942806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>
            <a:off x="7315200" y="58674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rot="5400000">
            <a:off x="8686800" y="58674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>
            <a:off x="6248400" y="5867400"/>
            <a:ext cx="3040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8" idx="2"/>
          </p:cNvCxnSpPr>
          <p:nvPr/>
        </p:nvCxnSpPr>
        <p:spPr>
          <a:xfrm rot="5400000">
            <a:off x="2875756" y="3524250"/>
            <a:ext cx="2362994" cy="38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5753894" y="2399506"/>
            <a:ext cx="53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685800" y="2590006"/>
            <a:ext cx="151606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>
            <a:off x="6742906" y="646906"/>
            <a:ext cx="228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1181894" y="646906"/>
            <a:ext cx="228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1942306" y="5676106"/>
            <a:ext cx="228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5906294" y="5599906"/>
            <a:ext cx="228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1219200" y="1143000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6744494" y="1104106"/>
            <a:ext cx="228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8116094" y="2018506"/>
            <a:ext cx="228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2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52" grpId="0"/>
      <p:bldP spid="54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71153" y="3200400"/>
            <a:ext cx="2029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EPIDEMIC DISEASES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3219271"/>
            <a:ext cx="1963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SPORADIC DISEASE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1636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INDIVIDUAL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76600" y="2297668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ACUTE DISEASES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2971800"/>
            <a:ext cx="6096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1027906" y="3161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123906" y="3161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3923506" y="3161506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239000" cy="1143000"/>
          </a:xfrm>
        </p:spPr>
        <p:txBody>
          <a:bodyPr/>
          <a:lstStyle/>
          <a:p>
            <a:r>
              <a:rPr lang="en-US" dirty="0" smtClean="0"/>
              <a:t>Chronic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Non-miasmatic chronic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Miasmatic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>
              <a:buNone/>
            </a:pPr>
            <a:r>
              <a:rPr lang="en-US" sz="4400" b="1" dirty="0" smtClean="0"/>
              <a:t>GROUND PLAN OF ORGANON</a:t>
            </a:r>
            <a:endParaRPr lang="en-US" sz="4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Disease with few symptom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sided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disease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/>
              </a:rPr>
              <a:t>§71-the three points necessary for curing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is the physician to ascertain what is necessary to be known in order to cure the disease?(</a:t>
            </a:r>
            <a:r>
              <a:rPr lang="en-US" dirty="0" smtClean="0">
                <a:latin typeface="Calibri"/>
              </a:rPr>
              <a:t>§72-104)</a:t>
            </a:r>
          </a:p>
          <a:p>
            <a:r>
              <a:rPr lang="en-US" dirty="0" smtClean="0">
                <a:latin typeface="Calibri"/>
              </a:rPr>
              <a:t>How is he to gain </a:t>
            </a:r>
            <a:r>
              <a:rPr lang="en-US" dirty="0" err="1" smtClean="0">
                <a:latin typeface="Calibri"/>
              </a:rPr>
              <a:t>knoweldge</a:t>
            </a:r>
            <a:r>
              <a:rPr lang="en-US" dirty="0" smtClean="0">
                <a:latin typeface="Calibri"/>
              </a:rPr>
              <a:t> of the </a:t>
            </a:r>
            <a:r>
              <a:rPr lang="en-US" dirty="0" err="1" smtClean="0">
                <a:latin typeface="Calibri"/>
              </a:rPr>
              <a:t>pathogentic</a:t>
            </a:r>
            <a:r>
              <a:rPr lang="en-US" dirty="0" smtClean="0">
                <a:latin typeface="Calibri"/>
              </a:rPr>
              <a:t> powers of the medicine(§105-145)</a:t>
            </a:r>
          </a:p>
          <a:p>
            <a:r>
              <a:rPr lang="en-US" dirty="0" smtClean="0">
                <a:latin typeface="Calibri"/>
              </a:rPr>
              <a:t>Suitable methods of employing medicines(§146-291)</a:t>
            </a:r>
          </a:p>
          <a:p>
            <a:r>
              <a:rPr lang="en-US" dirty="0" smtClean="0">
                <a:latin typeface="Calibri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§72-classification of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 first edition- he suggest treat the disease individually.(aph.46)</a:t>
            </a:r>
          </a:p>
          <a:p>
            <a:endParaRPr lang="en-US" dirty="0" smtClean="0"/>
          </a:p>
          <a:p>
            <a:r>
              <a:rPr lang="en-US" dirty="0" smtClean="0"/>
              <a:t>He always criticized the nosological terms of classification.</a:t>
            </a:r>
          </a:p>
          <a:p>
            <a:endParaRPr lang="en-US" dirty="0" smtClean="0"/>
          </a:p>
          <a:p>
            <a:r>
              <a:rPr lang="en-US" dirty="0" smtClean="0"/>
              <a:t>General or local , diseases of organ, febrile and a febrile.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Chronic disease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Hahnemann comes to the conclusion that nature herself produce diseases of individual kind.</a:t>
            </a:r>
          </a:p>
          <a:p>
            <a:r>
              <a:rPr lang="en-US" dirty="0" smtClean="0"/>
              <a:t>By the time he published 5</a:t>
            </a:r>
            <a:r>
              <a:rPr lang="en-US" baseline="30000" dirty="0" smtClean="0"/>
              <a:t>th</a:t>
            </a:r>
            <a:r>
              <a:rPr lang="en-US" dirty="0" smtClean="0"/>
              <a:t> edition.</a:t>
            </a:r>
          </a:p>
          <a:p>
            <a:r>
              <a:rPr lang="en-US" dirty="0" smtClean="0"/>
              <a:t>Classification of disease by etiological considerations.</a:t>
            </a:r>
          </a:p>
          <a:p>
            <a:r>
              <a:rPr lang="en-US" dirty="0" smtClean="0"/>
              <a:t>Clinically he divided as dynamic disease and etiologically he divided the chronic diseases psora, syphilis sycosis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Hahnemann suggest  the complete clinical picture of any disease comprises its onset, duration and termination.</a:t>
            </a:r>
          </a:p>
          <a:p>
            <a:r>
              <a:rPr lang="en-US" dirty="0" smtClean="0"/>
              <a:t>Certain type of disease started with a sudden and definite onset, a more nor less fixed course of duration and ended in  death or recovery.(acute disease)</a:t>
            </a:r>
          </a:p>
          <a:p>
            <a:r>
              <a:rPr lang="en-US" dirty="0" smtClean="0"/>
              <a:t>Some type onset was insidious, course indefinite with progressive changes in structure and functions of the organism until at last the organism destroyed.(chronic disease)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 72- </a:t>
            </a:r>
            <a:r>
              <a:rPr lang="en-US" dirty="0" err="1" smtClean="0">
                <a:latin typeface="Calibri"/>
              </a:rPr>
              <a:t>clasification</a:t>
            </a:r>
            <a:r>
              <a:rPr lang="en-US" dirty="0" smtClean="0">
                <a:latin typeface="Calibri"/>
              </a:rPr>
              <a:t> of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Acute disease</a:t>
            </a:r>
          </a:p>
          <a:p>
            <a:r>
              <a:rPr lang="en-US" dirty="0" smtClean="0">
                <a:latin typeface="Calibri"/>
              </a:rPr>
              <a:t>Chronic disease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plan of organon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Organon mainly divides in to two parts.</a:t>
            </a:r>
          </a:p>
          <a:p>
            <a:r>
              <a:rPr lang="en-US" dirty="0" smtClean="0"/>
              <a:t>The doctrinal part(§1-70)</a:t>
            </a:r>
          </a:p>
          <a:p>
            <a:r>
              <a:rPr lang="en-US" dirty="0" smtClean="0"/>
              <a:t>The practical part(§71-291)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diseases are rapid morbid processes of the abnormally deranged vital force, which have a tendency to finish their course more or less quickly, but always in a moderate time.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Disease of such a character that with small often </a:t>
            </a:r>
            <a:r>
              <a:rPr lang="en-US" smtClean="0"/>
              <a:t>imperceptible beginnings, </a:t>
            </a:r>
            <a:r>
              <a:rPr lang="en-US" dirty="0" smtClean="0"/>
              <a:t>dynamically derange the living organism, each in its own peculiar manner and cause it gradually to deviate from the healthy condition. </a:t>
            </a:r>
            <a:endParaRPr lang="en-US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§73-classification of acute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Individual- attack human beings individually</a:t>
            </a:r>
          </a:p>
          <a:p>
            <a:r>
              <a:rPr lang="en-US" dirty="0" smtClean="0"/>
              <a:t>Sporadic-attack several persons at the same time, here and there</a:t>
            </a:r>
          </a:p>
          <a:p>
            <a:r>
              <a:rPr lang="en-US" dirty="0" smtClean="0"/>
              <a:t>Epidemic- attack many persons  with very similar sufferings from </a:t>
            </a:r>
            <a:r>
              <a:rPr lang="en-US" smtClean="0"/>
              <a:t>the cause.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disease attack human beings individually</a:t>
            </a:r>
          </a:p>
          <a:p>
            <a:r>
              <a:rPr lang="en-US" dirty="0" smtClean="0"/>
              <a:t>Due to exciting cause</a:t>
            </a:r>
          </a:p>
          <a:p>
            <a:r>
              <a:rPr lang="en-US" dirty="0" smtClean="0"/>
              <a:t>A transient explosion of latent psora.</a:t>
            </a:r>
          </a:p>
          <a:p>
            <a:r>
              <a:rPr lang="en-US" dirty="0" smtClean="0"/>
              <a:t>Exciting causes like excess in food, insufficient of food, chil,over heating, dissipation, strains, physical irritations, mental emotions.</a:t>
            </a:r>
          </a:p>
          <a:p>
            <a:r>
              <a:rPr lang="en-US" dirty="0" smtClean="0"/>
              <a:t>Not too violent character, spontaneously returns to normal condition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Sporadic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disease attack several persons at the same time here and there.</a:t>
            </a:r>
          </a:p>
          <a:p>
            <a:r>
              <a:rPr lang="en-US" dirty="0" smtClean="0"/>
              <a:t>By meteoric or telluric influences and injurious agents.</a:t>
            </a:r>
          </a:p>
          <a:p>
            <a:r>
              <a:rPr lang="en-US" dirty="0" smtClean="0"/>
              <a:t>Morbid susceptibility possessed by only few persons.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Epidemic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Acute disease in which many persons are attacked with very similar sufferings from the same cause.</a:t>
            </a:r>
          </a:p>
          <a:p>
            <a:r>
              <a:rPr lang="en-US" dirty="0" smtClean="0"/>
              <a:t>The exciting cause and conditions of epidemic disease are-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Acute miasms </a:t>
            </a:r>
          </a:p>
          <a:p>
            <a:r>
              <a:rPr lang="en-US" dirty="0" smtClean="0"/>
              <a:t>Due to calamities of war, flooding, famine etc.</a:t>
            </a:r>
          </a:p>
          <a:p>
            <a:r>
              <a:rPr lang="en-US" dirty="0" smtClean="0"/>
              <a:t>They prevail among thickly congregated masses of human beings.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Foot note of 73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1801</a:t>
            </a:r>
          </a:p>
          <a:p>
            <a:r>
              <a:rPr lang="en-US" dirty="0" smtClean="0"/>
              <a:t>Prophylactic remedy for purpura miliaris- </a:t>
            </a:r>
            <a:r>
              <a:rPr lang="en-US" b="1" i="1" dirty="0" smtClean="0">
                <a:solidFill>
                  <a:srgbClr val="FF0000"/>
                </a:solidFill>
              </a:rPr>
              <a:t>Aconite</a:t>
            </a:r>
          </a:p>
          <a:p>
            <a:r>
              <a:rPr lang="en-US" dirty="0" smtClean="0"/>
              <a:t> Prophylactic and curative remedy for scarlet fever- </a:t>
            </a:r>
            <a:r>
              <a:rPr lang="en-US" b="1" i="1" dirty="0" smtClean="0">
                <a:solidFill>
                  <a:srgbClr val="FF0000"/>
                </a:solidFill>
              </a:rPr>
              <a:t>Belladonna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miasm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Which causes the specific infectious disease having almost fixed manifestations.</a:t>
            </a:r>
          </a:p>
          <a:p>
            <a:r>
              <a:rPr lang="en-US" dirty="0" smtClean="0"/>
              <a:t>Two types</a:t>
            </a:r>
          </a:p>
          <a:p>
            <a:r>
              <a:rPr lang="en-US" dirty="0" smtClean="0"/>
              <a:t>1.recurrent - acute miasm that recur frequently in the same manner. E.g.- plague of Levant. Yellow fever, Asiatic cholera</a:t>
            </a:r>
          </a:p>
          <a:p>
            <a:r>
              <a:rPr lang="en-US" dirty="0" smtClean="0"/>
              <a:t>2.non-recurrent- either attack persons but once in life time, </a:t>
            </a:r>
            <a:r>
              <a:rPr lang="en-US" dirty="0" err="1" smtClean="0"/>
              <a:t>E.g.small</a:t>
            </a:r>
            <a:r>
              <a:rPr lang="en-US" dirty="0" smtClean="0"/>
              <a:t> pox, measles, mumps, whooping cough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§74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Drug induced disease or Artificial chronic disease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Due to prolonged  allopathic treatment with violent heroic drugs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E.g.- calomel, ointments, opium ,foxglove,etc.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Foot note- bad effects of venesection(6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edition)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 75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Artificial diseases are difficulty to cured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Doctrinal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physician’s mission(§1,2)</a:t>
            </a:r>
          </a:p>
          <a:p>
            <a:r>
              <a:rPr lang="en-US" dirty="0" smtClean="0"/>
              <a:t>Requisite knowledge of a physician(§3,4)</a:t>
            </a:r>
          </a:p>
          <a:p>
            <a:r>
              <a:rPr lang="en-US" dirty="0" err="1" smtClean="0"/>
              <a:t>Knoweledge</a:t>
            </a:r>
            <a:r>
              <a:rPr lang="en-US" dirty="0" smtClean="0"/>
              <a:t> of disease(§5-18)</a:t>
            </a:r>
          </a:p>
          <a:p>
            <a:r>
              <a:rPr lang="en-US" dirty="0" err="1" smtClean="0"/>
              <a:t>Knoweledge</a:t>
            </a:r>
            <a:r>
              <a:rPr lang="en-US" dirty="0" smtClean="0"/>
              <a:t> of drugs(§19-21)</a:t>
            </a:r>
          </a:p>
          <a:p>
            <a:r>
              <a:rPr lang="en-US" dirty="0" smtClean="0"/>
              <a:t>Application of drug </a:t>
            </a:r>
            <a:r>
              <a:rPr lang="en-US" dirty="0" err="1" smtClean="0"/>
              <a:t>knoweledge</a:t>
            </a:r>
            <a:r>
              <a:rPr lang="en-US" dirty="0" smtClean="0"/>
              <a:t> to disease </a:t>
            </a:r>
            <a:r>
              <a:rPr lang="en-US" dirty="0" err="1" smtClean="0"/>
              <a:t>knoweldge</a:t>
            </a:r>
            <a:r>
              <a:rPr lang="en-US" dirty="0" smtClean="0"/>
              <a:t>(§22-27)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 76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Scope of homoeopathy to the treatment of natural disease only.</a:t>
            </a:r>
          </a:p>
          <a:p>
            <a:r>
              <a:rPr lang="en-US" dirty="0" smtClean="0"/>
              <a:t>In artificial disease we can only aid with eradication of chronic miasm which is not too much weakened.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 77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Pseudo chronic disease or in appropriately named chronic disease.</a:t>
            </a:r>
          </a:p>
          <a:p>
            <a:r>
              <a:rPr lang="en-US" dirty="0" smtClean="0"/>
              <a:t>Due to  -</a:t>
            </a:r>
          </a:p>
          <a:p>
            <a:r>
              <a:rPr lang="en-US" dirty="0" smtClean="0"/>
              <a:t>expose themselves continually to avoidable noxious influences</a:t>
            </a:r>
          </a:p>
          <a:p>
            <a:r>
              <a:rPr lang="en-US" dirty="0" smtClean="0"/>
              <a:t>Are in the habit of indulging in injurious liquors or ailments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addicted to dissipation of many kinds which undermine health</a:t>
            </a:r>
          </a:p>
          <a:p>
            <a:r>
              <a:rPr lang="en-US" dirty="0" smtClean="0"/>
              <a:t>Undergo prolonged abstinence from things that are necessary for the support of life</a:t>
            </a:r>
          </a:p>
          <a:p>
            <a:r>
              <a:rPr lang="en-US" dirty="0" smtClean="0"/>
              <a:t>Reside in unhealthy localities, especially marshy districts, are housed in cellars or other confined dwellings, are deprived of exercise or open air.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Ruin their health by over exertion of body or mind </a:t>
            </a:r>
          </a:p>
          <a:p>
            <a:r>
              <a:rPr lang="en-US" dirty="0" smtClean="0"/>
              <a:t>Live in a constant  state of worry.</a:t>
            </a:r>
          </a:p>
          <a:p>
            <a:r>
              <a:rPr lang="en-US" dirty="0" smtClean="0"/>
              <a:t>They can not be called chronic disease</a:t>
            </a:r>
          </a:p>
          <a:p>
            <a:r>
              <a:rPr lang="en-US" dirty="0" smtClean="0"/>
              <a:t>They improve spontaneously, improved the mode of living.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True chronic disease</a:t>
            </a:r>
          </a:p>
          <a:p>
            <a:r>
              <a:rPr lang="en-US" dirty="0" smtClean="0"/>
              <a:t>Arise from a miasm</a:t>
            </a:r>
          </a:p>
          <a:p>
            <a:r>
              <a:rPr lang="en-US" dirty="0" smtClean="0"/>
              <a:t>They are the </a:t>
            </a:r>
            <a:r>
              <a:rPr lang="en-US" b="1" i="1" dirty="0" smtClean="0">
                <a:solidFill>
                  <a:srgbClr val="FF0000"/>
                </a:solidFill>
              </a:rPr>
              <a:t>greatest scourges </a:t>
            </a:r>
            <a:r>
              <a:rPr lang="en-US" dirty="0" smtClean="0"/>
              <a:t>of human race</a:t>
            </a:r>
          </a:p>
          <a:p>
            <a:r>
              <a:rPr lang="en-US" dirty="0" smtClean="0"/>
              <a:t>They do not disappear spontaneously.</a:t>
            </a:r>
          </a:p>
          <a:p>
            <a:r>
              <a:rPr lang="en-US" dirty="0" smtClean="0"/>
              <a:t>Robust constitution , best regulated mode of living and energy of vital force are insufficient for their eradication.</a:t>
            </a:r>
          </a:p>
          <a:p>
            <a:r>
              <a:rPr lang="en-US" dirty="0" smtClean="0"/>
              <a:t>They require specific antimiasmatic remedies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§79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Syphilis</a:t>
            </a:r>
            <a:r>
              <a:rPr lang="en-US" dirty="0" smtClean="0"/>
              <a:t> and </a:t>
            </a:r>
            <a:r>
              <a:rPr lang="en-US" b="1" i="1" dirty="0" smtClean="0">
                <a:solidFill>
                  <a:srgbClr val="FF0000"/>
                </a:solidFill>
              </a:rPr>
              <a:t>sycosis</a:t>
            </a:r>
          </a:p>
          <a:p>
            <a:r>
              <a:rPr lang="en-US" dirty="0" smtClean="0"/>
              <a:t>Syphilis – a chronic miasmatic disease</a:t>
            </a:r>
          </a:p>
          <a:p>
            <a:r>
              <a:rPr lang="en-US" dirty="0" smtClean="0"/>
              <a:t>When left uncured, it continued till the end of life(venereal chancre)</a:t>
            </a:r>
          </a:p>
          <a:p>
            <a:r>
              <a:rPr lang="en-US" dirty="0" smtClean="0"/>
              <a:t>Sycosis(the condylomatous disease) equally ineradicable by the vital force without proper medicinal treatment.(Cauliflower -like growths)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physicians imagined they had cured it when they had destroyed the growths upon the skin.</a:t>
            </a:r>
          </a:p>
          <a:p>
            <a:r>
              <a:rPr lang="en-US" dirty="0" smtClean="0"/>
              <a:t>But the disease is persisting inside the body.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Psora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After completion of internal infection announce by a peculiar cutaenous eruption, consisting of few vesicles accompanied by intolerable voluptuous tickling itching and a peculiar odour.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Monstrous internal chronic miasm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Fundamental cause or miasm</a:t>
            </a:r>
          </a:p>
          <a:p>
            <a:pPr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Foot note-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Antipsoric remedies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Thousand-headed monster of disease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§81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Continuation of psora</a:t>
            </a:r>
          </a:p>
          <a:p>
            <a:r>
              <a:rPr lang="en-US" dirty="0" smtClean="0"/>
              <a:t>The infective agent psora passed down the generations under different circumstances of different constitutions and variety of external and internal influences and this resulted in different pathological diseases.</a:t>
            </a:r>
          </a:p>
          <a:p>
            <a:r>
              <a:rPr lang="en-US" dirty="0" smtClean="0"/>
              <a:t>These are the secondary symptoms of psora, and not independent disease, as considered previously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Doctrinal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Knoweledge</a:t>
            </a:r>
            <a:r>
              <a:rPr lang="en-US" dirty="0" smtClean="0"/>
              <a:t> of how to choose a remedy. The </a:t>
            </a:r>
            <a:r>
              <a:rPr lang="en-US" dirty="0" err="1" smtClean="0"/>
              <a:t>differentmodes</a:t>
            </a:r>
            <a:r>
              <a:rPr lang="en-US" dirty="0" smtClean="0"/>
              <a:t> of </a:t>
            </a:r>
            <a:r>
              <a:rPr lang="en-US" dirty="0" err="1" smtClean="0"/>
              <a:t>adminisrtation</a:t>
            </a:r>
            <a:r>
              <a:rPr lang="en-US" dirty="0" smtClean="0"/>
              <a:t>  of remedies. Superiority of the homoeopathic mode of application of drugs(§28-69)</a:t>
            </a:r>
          </a:p>
          <a:p>
            <a:r>
              <a:rPr lang="en-US" dirty="0" smtClean="0"/>
              <a:t>Summary(§70).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fold items of practical </a:t>
            </a:r>
            <a:r>
              <a:rPr lang="en-US" dirty="0" err="1" smtClean="0"/>
              <a:t>knoweledge</a:t>
            </a:r>
            <a:r>
              <a:rPr lang="en-US" dirty="0" smtClean="0"/>
              <a:t> to be acquired by a physician(§71)</a:t>
            </a:r>
          </a:p>
          <a:p>
            <a:r>
              <a:rPr lang="en-US" dirty="0" smtClean="0"/>
              <a:t>What is to be known in order to cure the disease(§72-104)</a:t>
            </a:r>
          </a:p>
          <a:p>
            <a:r>
              <a:rPr lang="en-US" dirty="0" smtClean="0"/>
              <a:t>How to acquire knowledge of medicines(§105-145)</a:t>
            </a:r>
          </a:p>
          <a:p>
            <a:r>
              <a:rPr lang="en-US" dirty="0" smtClean="0"/>
              <a:t>The most suitable method of employing medicines for cure of disease(§146-285).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in two way</a:t>
            </a:r>
          </a:p>
          <a:p>
            <a:r>
              <a:rPr lang="en-US" dirty="0" smtClean="0"/>
              <a:t>Selection and mode of administration of remedies(§146-168)</a:t>
            </a:r>
          </a:p>
          <a:p>
            <a:r>
              <a:rPr lang="en-US" dirty="0" smtClean="0"/>
              <a:t>Homoeopathic pharmacy and dynamization of drugs(264-285)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Therapeutic agents other than drugs- magnetism and electricity(§286-287)</a:t>
            </a:r>
          </a:p>
          <a:p>
            <a:r>
              <a:rPr lang="en-US" dirty="0" smtClean="0"/>
              <a:t>Mesmerism(§288-289)</a:t>
            </a:r>
          </a:p>
          <a:p>
            <a:r>
              <a:rPr lang="en-US" dirty="0" smtClean="0"/>
              <a:t>Massage(§290)</a:t>
            </a:r>
          </a:p>
          <a:p>
            <a:r>
              <a:rPr lang="en-US" dirty="0" smtClean="0"/>
              <a:t>Bath(§291)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990600" y="990600"/>
            <a:ext cx="6781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90600" y="4267200"/>
            <a:ext cx="6781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724694" y="12565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504905" y="45331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724694" y="45331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4001294" y="12565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7504906" y="12565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200" y="5029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ACUTE DISEASES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50408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CHRONIC DISEASES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16118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INDISPOSITION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5600" y="16118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DYNAMIC DISEASES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00400" y="1600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SURGICAL DISEASES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7800" y="392668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CLASSIFICATION OF DISEASE ACCORDING TO HAHNEMANN</a:t>
            </a:r>
            <a:endParaRPr lang="en-US" u="sng" dirty="0"/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6286500" y="3238500"/>
            <a:ext cx="2057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6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382</TotalTime>
  <Words>1398</Words>
  <Application>Microsoft Office PowerPoint</Application>
  <PresentationFormat>On-screen Show (4:3)</PresentationFormat>
  <Paragraphs>235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Trek</vt:lpstr>
      <vt:lpstr>Classification of disease(§72-81)</vt:lpstr>
      <vt:lpstr>Slide 2</vt:lpstr>
      <vt:lpstr>Ground plan of organon</vt:lpstr>
      <vt:lpstr>Doctrinal part</vt:lpstr>
      <vt:lpstr>Doctrinal part</vt:lpstr>
      <vt:lpstr>Practical part</vt:lpstr>
      <vt:lpstr>Practical part</vt:lpstr>
      <vt:lpstr>Practical part</vt:lpstr>
      <vt:lpstr>Slide 9</vt:lpstr>
      <vt:lpstr>Slide 10</vt:lpstr>
      <vt:lpstr>Slide 11</vt:lpstr>
      <vt:lpstr>Classification of disease</vt:lpstr>
      <vt:lpstr>Acute disease</vt:lpstr>
      <vt:lpstr>Dynamic disease</vt:lpstr>
      <vt:lpstr>Acute disease</vt:lpstr>
      <vt:lpstr>Chronic disease</vt:lpstr>
      <vt:lpstr>Slide 17</vt:lpstr>
      <vt:lpstr>Non-miasmatic chronic disease</vt:lpstr>
      <vt:lpstr>Miasmatic disease</vt:lpstr>
      <vt:lpstr>Single disease</vt:lpstr>
      <vt:lpstr>Compound disease</vt:lpstr>
      <vt:lpstr>Disease with few symptom</vt:lpstr>
      <vt:lpstr>One sided disease</vt:lpstr>
      <vt:lpstr>Local disease</vt:lpstr>
      <vt:lpstr>§71-the three points necessary for curing</vt:lpstr>
      <vt:lpstr>§72-classification of disease</vt:lpstr>
      <vt:lpstr>Slide 27</vt:lpstr>
      <vt:lpstr>Slide 28</vt:lpstr>
      <vt:lpstr>§ 72- clasification of disease</vt:lpstr>
      <vt:lpstr>Acute disease</vt:lpstr>
      <vt:lpstr>Chronic disease</vt:lpstr>
      <vt:lpstr>§73-classification of acute disease</vt:lpstr>
      <vt:lpstr>Individual disease</vt:lpstr>
      <vt:lpstr>Sporadic disease</vt:lpstr>
      <vt:lpstr>Epidemic disease</vt:lpstr>
      <vt:lpstr>Foot note of 73</vt:lpstr>
      <vt:lpstr>Acute miasm</vt:lpstr>
      <vt:lpstr>§74</vt:lpstr>
      <vt:lpstr>§ 75</vt:lpstr>
      <vt:lpstr>§ 76</vt:lpstr>
      <vt:lpstr>§ 77</vt:lpstr>
      <vt:lpstr>Slide 42</vt:lpstr>
      <vt:lpstr>Slide 43</vt:lpstr>
      <vt:lpstr>§78</vt:lpstr>
      <vt:lpstr>§79</vt:lpstr>
      <vt:lpstr>Slide 46</vt:lpstr>
      <vt:lpstr>§80</vt:lpstr>
      <vt:lpstr>Slide 48</vt:lpstr>
      <vt:lpstr>§81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disease</dc:title>
  <dc:creator>Sanal</dc:creator>
  <cp:lastModifiedBy>Sanal</cp:lastModifiedBy>
  <cp:revision>80</cp:revision>
  <dcterms:created xsi:type="dcterms:W3CDTF">2014-05-27T11:16:14Z</dcterms:created>
  <dcterms:modified xsi:type="dcterms:W3CDTF">2015-07-08T06:58:11Z</dcterms:modified>
</cp:coreProperties>
</file>